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15"/>
  </p:notesMasterIdLst>
  <p:handoutMasterIdLst>
    <p:handoutMasterId r:id="rId16"/>
  </p:handoutMasterIdLst>
  <p:sldIdLst>
    <p:sldId id="256" r:id="rId2"/>
    <p:sldId id="262" r:id="rId3"/>
    <p:sldId id="261" r:id="rId4"/>
    <p:sldId id="280" r:id="rId5"/>
    <p:sldId id="277" r:id="rId6"/>
    <p:sldId id="281" r:id="rId7"/>
    <p:sldId id="279" r:id="rId8"/>
    <p:sldId id="278" r:id="rId9"/>
    <p:sldId id="283" r:id="rId10"/>
    <p:sldId id="282" r:id="rId11"/>
    <p:sldId id="285" r:id="rId12"/>
    <p:sldId id="284" r:id="rId13"/>
    <p:sldId id="260" r:id="rId14"/>
  </p:sldIdLst>
  <p:sldSz cx="9144000" cy="6858000" type="screen4x3"/>
  <p:notesSz cx="6810375" cy="9942513"/>
  <p:defaultTextStyle>
    <a:defPPr>
      <a:defRPr lang="en-US"/>
    </a:defPPr>
    <a:lvl1pPr algn="l" rtl="0" fontAlgn="base">
      <a:lnSpc>
        <a:spcPct val="105000"/>
      </a:lnSpc>
      <a:spcBef>
        <a:spcPct val="15000"/>
      </a:spcBef>
      <a:spcAft>
        <a:spcPct val="15000"/>
      </a:spcAft>
      <a:buClr>
        <a:schemeClr val="bg1"/>
      </a:buClr>
      <a:buChar char="•"/>
      <a:defRPr sz="2400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1pPr>
    <a:lvl2pPr marL="457200" algn="l" rtl="0" fontAlgn="base">
      <a:lnSpc>
        <a:spcPct val="105000"/>
      </a:lnSpc>
      <a:spcBef>
        <a:spcPct val="15000"/>
      </a:spcBef>
      <a:spcAft>
        <a:spcPct val="15000"/>
      </a:spcAft>
      <a:buClr>
        <a:schemeClr val="bg1"/>
      </a:buClr>
      <a:buChar char="•"/>
      <a:defRPr sz="2400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2pPr>
    <a:lvl3pPr marL="914400" algn="l" rtl="0" fontAlgn="base">
      <a:lnSpc>
        <a:spcPct val="105000"/>
      </a:lnSpc>
      <a:spcBef>
        <a:spcPct val="15000"/>
      </a:spcBef>
      <a:spcAft>
        <a:spcPct val="15000"/>
      </a:spcAft>
      <a:buClr>
        <a:schemeClr val="bg1"/>
      </a:buClr>
      <a:buChar char="•"/>
      <a:defRPr sz="2400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3pPr>
    <a:lvl4pPr marL="1371600" algn="l" rtl="0" fontAlgn="base">
      <a:lnSpc>
        <a:spcPct val="105000"/>
      </a:lnSpc>
      <a:spcBef>
        <a:spcPct val="15000"/>
      </a:spcBef>
      <a:spcAft>
        <a:spcPct val="15000"/>
      </a:spcAft>
      <a:buClr>
        <a:schemeClr val="bg1"/>
      </a:buClr>
      <a:buChar char="•"/>
      <a:defRPr sz="2400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4pPr>
    <a:lvl5pPr marL="1828800" algn="l" rtl="0" fontAlgn="base">
      <a:lnSpc>
        <a:spcPct val="105000"/>
      </a:lnSpc>
      <a:spcBef>
        <a:spcPct val="15000"/>
      </a:spcBef>
      <a:spcAft>
        <a:spcPct val="15000"/>
      </a:spcAft>
      <a:buClr>
        <a:schemeClr val="bg1"/>
      </a:buClr>
      <a:buChar char="•"/>
      <a:defRPr sz="2400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A0000"/>
    <a:srgbClr val="B686DA"/>
    <a:srgbClr val="873AC0"/>
    <a:srgbClr val="6699FF"/>
    <a:srgbClr val="0000FF"/>
    <a:srgbClr val="005EA4"/>
    <a:srgbClr val="E0ECE1"/>
    <a:srgbClr val="DBF1DD"/>
    <a:srgbClr val="99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05" autoAdjust="0"/>
    <p:restoredTop sz="77778" autoAdjust="0"/>
  </p:normalViewPr>
  <p:slideViewPr>
    <p:cSldViewPr>
      <p:cViewPr varScale="1">
        <p:scale>
          <a:sx n="49" d="100"/>
          <a:sy n="49" d="100"/>
        </p:scale>
        <p:origin x="-664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60" y="-102"/>
      </p:cViewPr>
      <p:guideLst>
        <p:guide orient="horz" pos="3132"/>
        <p:guide pos="2145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51162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smtClean="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38" y="0"/>
            <a:ext cx="2951162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smtClean="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1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43662"/>
            <a:ext cx="2951162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smtClean="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1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38" y="9443662"/>
            <a:ext cx="2951162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smtClean="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fld id="{773CABD0-DA0B-43D0-A19D-4BCDAEA30F1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51162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smtClean="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7638" y="0"/>
            <a:ext cx="2951162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smtClean="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75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2695"/>
            <a:ext cx="5448300" cy="447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43662"/>
            <a:ext cx="2951162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smtClean="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38" y="9443662"/>
            <a:ext cx="2951162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200" smtClean="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fld id="{87AB961A-9295-45FB-A4D7-850BCEDA9B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11CD21-6E9A-43AA-AFDA-AF96735CF9DD}" type="slidenum">
              <a:rPr lang="en-GB">
                <a:cs typeface="Arial" charset="0"/>
              </a:rPr>
              <a:pPr/>
              <a:t>1</a:t>
            </a:fld>
            <a:endParaRPr lang="en-GB">
              <a:cs typeface="Arial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051" y="4722695"/>
            <a:ext cx="4994275" cy="4474131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5A46EF-7E70-4C4B-9CF2-64F77ADF10F1}" type="slidenum">
              <a:rPr lang="en-GB">
                <a:cs typeface="Arial" charset="0"/>
              </a:rPr>
              <a:pPr/>
              <a:t>13</a:t>
            </a:fld>
            <a:endParaRPr lang="en-GB">
              <a:cs typeface="Arial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051" y="4722695"/>
            <a:ext cx="4994275" cy="4474131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CH" dirty="0" err="1" smtClean="0"/>
              <a:t>Published</a:t>
            </a:r>
            <a:r>
              <a:rPr lang="fr-CH" dirty="0" smtClean="0"/>
              <a:t> on: 2008-02-18</a:t>
            </a:r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AB961A-9295-45FB-A4D7-850BCEDA9B49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CH" dirty="0" err="1" smtClean="0"/>
              <a:t>Published</a:t>
            </a:r>
            <a:r>
              <a:rPr lang="fr-CH" dirty="0" smtClean="0"/>
              <a:t> on: 2009-05-01</a:t>
            </a:r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AB961A-9295-45FB-A4D7-850BCEDA9B49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130C00-9FFA-41C1-82EE-B12D425F7FAD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A6715F-77A9-4B37-B981-37A8FEF9A063}" type="slidenum">
              <a:rPr lang="en-GB" smtClean="0">
                <a:latin typeface="Arial" pitchFamily="34" charset="0"/>
                <a:cs typeface="Arial" pitchFamily="34" charset="0"/>
              </a:rPr>
              <a:pPr/>
              <a:t>7</a:t>
            </a:fld>
            <a:endParaRPr lang="en-GB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>
              <a:latin typeface="Arial" pitchFamily="34" charset="0"/>
            </a:endParaRPr>
          </a:p>
          <a:p>
            <a:pPr algn="r" eaLnBrk="1" hangingPunct="1"/>
            <a:r>
              <a:rPr lang="en-GB" dirty="0" smtClean="0">
                <a:latin typeface="Arial" pitchFamily="34" charset="0"/>
              </a:rPr>
              <a:t>./. … and many other functions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130C00-9FFA-41C1-82EE-B12D425F7FAD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130C00-9FFA-41C1-82EE-B12D425F7FAD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9EB8CC-AEF8-4A53-B76C-C2DDDF39FFB3}" type="slidenum">
              <a:rPr lang="en-GB" smtClean="0"/>
              <a:pPr/>
              <a:t>11</a:t>
            </a:fld>
            <a:endParaRPr lang="en-GB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AB961A-9295-45FB-A4D7-850BCEDA9B4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effectLst/>
        </p:spPr>
        <p:txBody>
          <a:bodyPr/>
          <a:lstStyle>
            <a:lvl1pPr marL="0" indent="0" algn="ctr">
              <a:buNone/>
              <a:defRPr>
                <a:solidFill>
                  <a:srgbClr val="FFFF00"/>
                </a:solidFill>
                <a:effectLst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5940152" y="6629400"/>
            <a:ext cx="3168352" cy="457200"/>
          </a:xfrm>
        </p:spPr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6613376"/>
            <a:ext cx="9144000" cy="489248"/>
          </a:xfr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en-US" dirty="0" smtClean="0">
                <a:effectLst/>
              </a:rPr>
              <a:t>Page</a:t>
            </a:r>
            <a:r>
              <a:rPr lang="en-US" dirty="0" smtClean="0"/>
              <a:t> </a:t>
            </a:r>
            <a:fld id="{1DED8866-FF6C-4927-BBE0-BE5524942850}" type="slidenum">
              <a:rPr lang="en-US" smtClean="0">
                <a:effectLst/>
              </a:rPr>
              <a:pPr>
                <a:defRPr/>
              </a:pPr>
              <a:t>‹#›</a:t>
            </a:fld>
            <a:endParaRPr lang="en-US" dirty="0">
              <a:effectLst/>
            </a:endParaRP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27850" y="228600"/>
            <a:ext cx="2216150" cy="6172200"/>
          </a:xfrm>
          <a:effectLst/>
        </p:spPr>
        <p:txBody>
          <a:bodyPr vert="eaVert"/>
          <a:lstStyle>
            <a:lvl1pPr>
              <a:defRPr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9400" y="228600"/>
            <a:ext cx="6496050" cy="6172200"/>
          </a:xfrm>
          <a:effectLst/>
        </p:spPr>
        <p:txBody>
          <a:bodyPr vert="eaVert"/>
          <a:lstStyle>
            <a:lvl1pPr>
              <a:defRPr>
                <a:effectLst/>
              </a:defRPr>
            </a:lvl1pPr>
            <a:lvl2pPr>
              <a:defRPr>
                <a:effectLst/>
              </a:defRPr>
            </a:lvl2pPr>
            <a:lvl3pPr>
              <a:defRPr>
                <a:effectLst/>
              </a:defRPr>
            </a:lvl3pPr>
            <a:lvl4pPr>
              <a:defRPr>
                <a:effectLst/>
              </a:defRPr>
            </a:lvl4pPr>
            <a:lvl5pPr>
              <a:defRPr>
                <a:effectLst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en-US" dirty="0" smtClean="0">
                <a:effectLst/>
              </a:rPr>
              <a:t>Page</a:t>
            </a:r>
            <a:r>
              <a:rPr lang="en-US" dirty="0" smtClean="0"/>
              <a:t> </a:t>
            </a:r>
            <a:fld id="{B76CF821-0C42-46A1-B0BF-157FB17C9854}" type="slidenum">
              <a:rPr lang="en-US" smtClean="0">
                <a:effectLst/>
              </a:rPr>
              <a:pPr>
                <a:defRPr/>
              </a:pPr>
              <a:t>‹#›</a:t>
            </a:fld>
            <a:endParaRPr lang="en-US" dirty="0">
              <a:effectLst/>
            </a:endParaRPr>
          </a:p>
        </p:txBody>
      </p: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>
          <a:xfrm>
            <a:off x="428596" y="6629400"/>
            <a:ext cx="3929090" cy="457200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buFontTx/>
              <a:buNone/>
              <a:defRPr/>
            </a:pPr>
            <a:endParaRPr lang="en-US" sz="1000" dirty="0"/>
          </a:p>
        </p:txBody>
      </p:sp>
      <p:sp>
        <p:nvSpPr>
          <p:cNvPr id="7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5940152" y="6629400"/>
            <a:ext cx="3168352" cy="457200"/>
          </a:xfrm>
        </p:spPr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2039938" y="228600"/>
            <a:ext cx="7104062" cy="914400"/>
          </a:xfrm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79400" y="1600200"/>
            <a:ext cx="4214813" cy="2324100"/>
          </a:xfrm>
          <a:effectLst/>
        </p:spPr>
        <p:txBody>
          <a:bodyPr/>
          <a:lstStyle>
            <a:lvl1pPr>
              <a:defRPr>
                <a:effectLst/>
              </a:defRPr>
            </a:lvl1pPr>
            <a:lvl2pPr>
              <a:defRPr>
                <a:effectLst/>
              </a:defRPr>
            </a:lvl2pPr>
            <a:lvl3pPr>
              <a:defRPr>
                <a:effectLst/>
              </a:defRPr>
            </a:lvl3pPr>
            <a:lvl4pPr>
              <a:defRPr>
                <a:effectLst/>
              </a:defRPr>
            </a:lvl4pPr>
            <a:lvl5pPr>
              <a:defRPr>
                <a:effectLst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6613" y="1600200"/>
            <a:ext cx="4216400" cy="2324100"/>
          </a:xfrm>
          <a:effectLst/>
        </p:spPr>
        <p:txBody>
          <a:bodyPr/>
          <a:lstStyle>
            <a:lvl1pPr>
              <a:defRPr>
                <a:effectLst/>
              </a:defRPr>
            </a:lvl1pPr>
            <a:lvl2pPr>
              <a:defRPr>
                <a:effectLst/>
              </a:defRPr>
            </a:lvl2pPr>
            <a:lvl3pPr>
              <a:defRPr>
                <a:effectLst/>
              </a:defRPr>
            </a:lvl3pPr>
            <a:lvl4pPr>
              <a:defRPr>
                <a:effectLst/>
              </a:defRPr>
            </a:lvl4pPr>
            <a:lvl5pPr>
              <a:defRPr>
                <a:effectLst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79400" y="4076700"/>
            <a:ext cx="4214813" cy="2324100"/>
          </a:xfrm>
          <a:effectLst/>
        </p:spPr>
        <p:txBody>
          <a:bodyPr/>
          <a:lstStyle>
            <a:lvl1pPr>
              <a:defRPr>
                <a:effectLst/>
              </a:defRPr>
            </a:lvl1pPr>
            <a:lvl2pPr>
              <a:defRPr>
                <a:effectLst/>
              </a:defRPr>
            </a:lvl2pPr>
            <a:lvl3pPr>
              <a:defRPr>
                <a:effectLst/>
              </a:defRPr>
            </a:lvl3pPr>
            <a:lvl4pPr>
              <a:defRPr>
                <a:effectLst/>
              </a:defRPr>
            </a:lvl4pPr>
            <a:lvl5pPr>
              <a:defRPr>
                <a:effectLst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613" y="4076700"/>
            <a:ext cx="4216400" cy="2324100"/>
          </a:xfrm>
          <a:effectLst/>
        </p:spPr>
        <p:txBody>
          <a:bodyPr/>
          <a:lstStyle>
            <a:lvl1pPr>
              <a:defRPr>
                <a:effectLst/>
              </a:defRPr>
            </a:lvl1pPr>
            <a:lvl2pPr>
              <a:defRPr>
                <a:effectLst/>
              </a:defRPr>
            </a:lvl2pPr>
            <a:lvl3pPr>
              <a:defRPr>
                <a:effectLst/>
              </a:defRPr>
            </a:lvl3pPr>
            <a:lvl4pPr>
              <a:defRPr>
                <a:effectLst/>
              </a:defRPr>
            </a:lvl4pPr>
            <a:lvl5pPr>
              <a:defRPr>
                <a:effectLst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en-US" dirty="0" smtClean="0">
                <a:effectLst/>
              </a:rPr>
              <a:t>Page</a:t>
            </a:r>
            <a:r>
              <a:rPr lang="en-US" dirty="0" smtClean="0"/>
              <a:t> </a:t>
            </a:r>
            <a:fld id="{4C1B13B0-FFC3-4F71-9348-F6DBF8F4F358}" type="slidenum">
              <a:rPr lang="en-US" smtClean="0">
                <a:effectLst/>
              </a:rPr>
              <a:pPr>
                <a:defRPr/>
              </a:pPr>
              <a:t>‹#›</a:t>
            </a:fld>
            <a:endParaRPr lang="en-US" dirty="0">
              <a:effectLst/>
            </a:endParaRPr>
          </a:p>
        </p:txBody>
      </p:sp>
      <p:sp>
        <p:nvSpPr>
          <p:cNvPr id="12" name="Date Placeholder 1"/>
          <p:cNvSpPr>
            <a:spLocks noGrp="1"/>
          </p:cNvSpPr>
          <p:nvPr>
            <p:ph type="dt" sz="half" idx="10"/>
          </p:nvPr>
        </p:nvSpPr>
        <p:spPr>
          <a:xfrm>
            <a:off x="428596" y="6629400"/>
            <a:ext cx="3929090" cy="457200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buFontTx/>
              <a:buNone/>
              <a:defRPr/>
            </a:pPr>
            <a:endParaRPr lang="en-US" sz="1000" dirty="0"/>
          </a:p>
        </p:txBody>
      </p:sp>
      <p:sp>
        <p:nvSpPr>
          <p:cNvPr id="10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5940152" y="6629400"/>
            <a:ext cx="3168352" cy="457200"/>
          </a:xfrm>
        </p:spPr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9938" y="228600"/>
            <a:ext cx="7104062" cy="914400"/>
          </a:xfrm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279400" y="1600200"/>
            <a:ext cx="8583613" cy="4800600"/>
          </a:xfrm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pPr lvl="0"/>
            <a:r>
              <a:rPr lang="en-US" noProof="0" dirty="0" smtClean="0"/>
              <a:t>Click icon to add </a:t>
            </a:r>
            <a:r>
              <a:rPr lang="en-US" noProof="0" dirty="0" err="1" smtClean="0"/>
              <a:t>SmartArt</a:t>
            </a:r>
            <a:r>
              <a:rPr lang="en-US" noProof="0" dirty="0" smtClean="0"/>
              <a:t> graphic</a:t>
            </a:r>
            <a:endParaRPr lang="en-GB" noProof="0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en-US" dirty="0" smtClean="0">
                <a:effectLst/>
              </a:rPr>
              <a:t>Page</a:t>
            </a:r>
            <a:r>
              <a:rPr lang="en-US" dirty="0" smtClean="0"/>
              <a:t> </a:t>
            </a:r>
            <a:fld id="{01076355-ED06-4F11-BEB5-88507D3ADA0F}" type="slidenum">
              <a:rPr lang="en-US" smtClean="0">
                <a:effectLst/>
              </a:rPr>
              <a:pPr>
                <a:defRPr/>
              </a:pPr>
              <a:t>‹#›</a:t>
            </a:fld>
            <a:endParaRPr lang="en-US" dirty="0">
              <a:effectLst/>
            </a:endParaRPr>
          </a:p>
        </p:txBody>
      </p: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>
          <a:xfrm>
            <a:off x="428596" y="6629400"/>
            <a:ext cx="3929090" cy="457200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buFontTx/>
              <a:buNone/>
              <a:defRPr/>
            </a:pPr>
            <a:endParaRPr lang="en-US" sz="1000" dirty="0"/>
          </a:p>
        </p:txBody>
      </p:sp>
      <p:sp>
        <p:nvSpPr>
          <p:cNvPr id="7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5940152" y="6629400"/>
            <a:ext cx="3168352" cy="457200"/>
          </a:xfrm>
        </p:spPr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9938" y="228600"/>
            <a:ext cx="7104062" cy="914400"/>
          </a:xfrm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79400" y="1600200"/>
            <a:ext cx="8583613" cy="4800600"/>
          </a:xfrm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pPr lvl="0"/>
            <a:r>
              <a:rPr lang="en-US" noProof="0" dirty="0" smtClean="0"/>
              <a:t>Click icon to add chart</a:t>
            </a:r>
            <a:endParaRPr lang="en-GB" noProof="0" dirty="0" smtClean="0"/>
          </a:p>
        </p:txBody>
      </p: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>
          <a:xfrm>
            <a:off x="428596" y="6629400"/>
            <a:ext cx="3929090" cy="457200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buFontTx/>
              <a:buNone/>
              <a:defRPr/>
            </a:pPr>
            <a:endParaRPr lang="en-US" sz="1000" dirty="0"/>
          </a:p>
        </p:txBody>
      </p:sp>
      <p:sp>
        <p:nvSpPr>
          <p:cNvPr id="7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5940152" y="6629400"/>
            <a:ext cx="3168352" cy="457200"/>
          </a:xfrm>
        </p:spPr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6613376"/>
            <a:ext cx="9144000" cy="489248"/>
          </a:xfr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en-US" dirty="0" smtClean="0">
                <a:effectLst/>
              </a:rPr>
              <a:t>Page</a:t>
            </a:r>
            <a:r>
              <a:rPr lang="en-US" dirty="0" smtClean="0"/>
              <a:t> </a:t>
            </a:r>
            <a:fld id="{1DED8866-FF6C-4927-BBE0-BE5524942850}" type="slidenum">
              <a:rPr lang="en-US" smtClean="0">
                <a:effectLst/>
              </a:rPr>
              <a:pPr>
                <a:defRPr/>
              </a:pPr>
              <a:t>‹#›</a:t>
            </a:fld>
            <a:endParaRPr lang="en-US" dirty="0">
              <a:effectLst/>
            </a:endParaRP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/>
        </p:spPr>
        <p:txBody>
          <a:bodyPr/>
          <a:lstStyle>
            <a:lvl1pPr>
              <a:defRPr>
                <a:effectLst/>
              </a:defRPr>
            </a:lvl1pPr>
            <a:lvl2pPr>
              <a:defRPr>
                <a:effectLst/>
              </a:defRPr>
            </a:lvl2pPr>
            <a:lvl3pPr>
              <a:defRPr>
                <a:effectLst/>
              </a:defRPr>
            </a:lvl3pPr>
            <a:lvl4pPr>
              <a:defRPr>
                <a:effectLst/>
              </a:defRPr>
            </a:lvl4pPr>
            <a:lvl5pPr>
              <a:defRPr>
                <a:effectLst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>
          <a:xfrm>
            <a:off x="428596" y="6629400"/>
            <a:ext cx="3929090" cy="457200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buFontTx/>
              <a:buNone/>
              <a:defRPr/>
            </a:pPr>
            <a:endParaRPr lang="en-US" sz="1000" dirty="0"/>
          </a:p>
        </p:txBody>
      </p:sp>
      <p:sp>
        <p:nvSpPr>
          <p:cNvPr id="7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5940152" y="6629400"/>
            <a:ext cx="3168352" cy="457200"/>
          </a:xfrm>
        </p:spPr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6613376"/>
            <a:ext cx="9144000" cy="489248"/>
          </a:xfr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en-US" dirty="0" smtClean="0"/>
              <a:t>Page </a:t>
            </a:r>
            <a:fld id="{1DED8866-FF6C-4927-BBE0-BE5524942850}" type="slidenum">
              <a:rPr lang="en-US" smtClean="0">
                <a:effectLst/>
              </a:rPr>
              <a:pPr>
                <a:defRPr/>
              </a:pPr>
              <a:t>‹#›</a:t>
            </a:fld>
            <a:endParaRPr lang="en-US" dirty="0">
              <a:effectLst/>
            </a:endParaRP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9400" y="1600200"/>
            <a:ext cx="4214813" cy="4800600"/>
          </a:xfrm>
          <a:effectLst/>
        </p:spPr>
        <p:txBody>
          <a:bodyPr/>
          <a:lstStyle>
            <a:lvl1pPr>
              <a:defRPr sz="2800">
                <a:effectLst/>
              </a:defRPr>
            </a:lvl1pPr>
            <a:lvl2pPr>
              <a:defRPr sz="2400">
                <a:effectLst/>
              </a:defRPr>
            </a:lvl2pPr>
            <a:lvl3pPr>
              <a:defRPr sz="2000">
                <a:effectLst/>
              </a:defRPr>
            </a:lvl3pPr>
            <a:lvl4pPr>
              <a:defRPr sz="1800">
                <a:effectLst/>
              </a:defRPr>
            </a:lvl4pPr>
            <a:lvl5pPr>
              <a:defRPr sz="1800">
                <a:effectLst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216400" cy="4800600"/>
          </a:xfrm>
          <a:effectLst/>
        </p:spPr>
        <p:txBody>
          <a:bodyPr/>
          <a:lstStyle>
            <a:lvl1pPr>
              <a:defRPr sz="2800">
                <a:effectLst/>
              </a:defRPr>
            </a:lvl1pPr>
            <a:lvl2pPr>
              <a:defRPr sz="2400">
                <a:effectLst/>
              </a:defRPr>
            </a:lvl2pPr>
            <a:lvl3pPr>
              <a:defRPr sz="2000">
                <a:effectLst/>
              </a:defRPr>
            </a:lvl3pPr>
            <a:lvl4pPr>
              <a:defRPr sz="1800">
                <a:effectLst/>
              </a:defRPr>
            </a:lvl4pPr>
            <a:lvl5pPr>
              <a:defRPr sz="1800">
                <a:effectLst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0" name="Date Placeholder 1"/>
          <p:cNvSpPr>
            <a:spLocks noGrp="1"/>
          </p:cNvSpPr>
          <p:nvPr>
            <p:ph type="dt" sz="half" idx="10"/>
          </p:nvPr>
        </p:nvSpPr>
        <p:spPr>
          <a:xfrm>
            <a:off x="428596" y="6629400"/>
            <a:ext cx="3929090" cy="457200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buFontTx/>
              <a:buNone/>
              <a:defRPr/>
            </a:pPr>
            <a:endParaRPr lang="en-US" sz="1000" dirty="0"/>
          </a:p>
        </p:txBody>
      </p:sp>
      <p:sp>
        <p:nvSpPr>
          <p:cNvPr id="12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5940152" y="6629400"/>
            <a:ext cx="3168352" cy="457200"/>
          </a:xfrm>
        </p:spPr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6613376"/>
            <a:ext cx="9144000" cy="489248"/>
          </a:xfr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en-US" dirty="0" smtClean="0">
                <a:effectLst/>
              </a:rPr>
              <a:t>Page</a:t>
            </a:r>
            <a:r>
              <a:rPr lang="en-US" dirty="0" smtClean="0"/>
              <a:t> </a:t>
            </a:r>
            <a:fld id="{1DED8866-FF6C-4927-BBE0-BE5524942850}" type="slidenum">
              <a:rPr lang="en-US" smtClean="0">
                <a:effectLst/>
              </a:rPr>
              <a:pPr>
                <a:defRPr/>
              </a:pPr>
              <a:t>‹#›</a:t>
            </a:fld>
            <a:endParaRPr lang="en-US" dirty="0">
              <a:effectLst/>
            </a:endParaRP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effectLst/>
        </p:spPr>
        <p:txBody>
          <a:bodyPr anchor="b"/>
          <a:lstStyle>
            <a:lvl1pPr marL="0" indent="0">
              <a:buNone/>
              <a:defRPr sz="24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effectLst/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600">
                <a:effectLst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effectLst/>
        </p:spPr>
        <p:txBody>
          <a:bodyPr anchor="b"/>
          <a:lstStyle>
            <a:lvl1pPr marL="0" indent="0">
              <a:buNone/>
              <a:defRPr sz="24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effectLst/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600">
                <a:effectLst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2" name="Date Placeholder 1"/>
          <p:cNvSpPr>
            <a:spLocks noGrp="1"/>
          </p:cNvSpPr>
          <p:nvPr>
            <p:ph type="dt" sz="half" idx="10"/>
          </p:nvPr>
        </p:nvSpPr>
        <p:spPr>
          <a:xfrm>
            <a:off x="428596" y="6629400"/>
            <a:ext cx="3929090" cy="457200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buFontTx/>
              <a:buNone/>
              <a:defRPr/>
            </a:pPr>
            <a:endParaRPr lang="en-US" sz="1000" dirty="0"/>
          </a:p>
        </p:txBody>
      </p:sp>
      <p:sp>
        <p:nvSpPr>
          <p:cNvPr id="10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5940152" y="6629400"/>
            <a:ext cx="3168352" cy="457200"/>
          </a:xfrm>
        </p:spPr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6613376"/>
            <a:ext cx="9144000" cy="489248"/>
          </a:xfr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en-US" dirty="0" smtClean="0">
                <a:effectLst/>
              </a:rPr>
              <a:t>Page</a:t>
            </a:r>
            <a:r>
              <a:rPr lang="en-US" dirty="0" smtClean="0"/>
              <a:t> </a:t>
            </a:r>
            <a:fld id="{1DED8866-FF6C-4927-BBE0-BE5524942850}" type="slidenum">
              <a:rPr lang="en-US" smtClean="0">
                <a:effectLst/>
              </a:rPr>
              <a:pPr>
                <a:defRPr/>
              </a:pPr>
              <a:t>‹#›</a:t>
            </a:fld>
            <a:endParaRPr lang="en-US" dirty="0">
              <a:effectLst/>
            </a:endParaRP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>
          <a:xfrm>
            <a:off x="428596" y="6629400"/>
            <a:ext cx="3929090" cy="457200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buFontTx/>
              <a:buNone/>
              <a:defRPr/>
            </a:pPr>
            <a:endParaRPr lang="en-US" sz="1000" dirty="0"/>
          </a:p>
        </p:txBody>
      </p:sp>
      <p:sp>
        <p:nvSpPr>
          <p:cNvPr id="6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5940152" y="6629400"/>
            <a:ext cx="3168352" cy="457200"/>
          </a:xfrm>
        </p:spPr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6613376"/>
            <a:ext cx="9144000" cy="489248"/>
          </a:xfr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en-US" dirty="0" smtClean="0">
                <a:effectLst/>
              </a:rPr>
              <a:t>Page</a:t>
            </a:r>
            <a:r>
              <a:rPr lang="en-US" dirty="0" smtClean="0"/>
              <a:t> </a:t>
            </a:r>
            <a:fld id="{1DED8866-FF6C-4927-BBE0-BE5524942850}" type="slidenum">
              <a:rPr lang="en-US" smtClean="0">
                <a:effectLst/>
              </a:rPr>
              <a:pPr>
                <a:defRPr/>
              </a:pPr>
              <a:t>‹#›</a:t>
            </a:fld>
            <a:endParaRPr lang="en-US" dirty="0">
              <a:effectLst/>
            </a:endParaRP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>
          <a:xfrm>
            <a:off x="428596" y="6629400"/>
            <a:ext cx="3929090" cy="457200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buFontTx/>
              <a:buNone/>
              <a:defRPr/>
            </a:pPr>
            <a:endParaRPr lang="en-US" sz="1000" dirty="0"/>
          </a:p>
        </p:txBody>
      </p:sp>
      <p:sp>
        <p:nvSpPr>
          <p:cNvPr id="7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5940152" y="6629400"/>
            <a:ext cx="3168352" cy="457200"/>
          </a:xfrm>
        </p:spPr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6613376"/>
            <a:ext cx="9144000" cy="489248"/>
          </a:xfr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en-US" dirty="0" smtClean="0">
                <a:effectLst/>
              </a:rPr>
              <a:t>Page</a:t>
            </a:r>
            <a:r>
              <a:rPr lang="en-US" dirty="0" smtClean="0"/>
              <a:t> </a:t>
            </a:r>
            <a:fld id="{1DED8866-FF6C-4927-BBE0-BE5524942850}" type="slidenum">
              <a:rPr lang="en-US" smtClean="0">
                <a:effectLst/>
              </a:rPr>
              <a:pPr>
                <a:defRPr/>
              </a:pPr>
              <a:t>‹#›</a:t>
            </a:fld>
            <a:endParaRPr lang="en-US" dirty="0">
              <a:effectLst/>
            </a:endParaRP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effectLst/>
        </p:spPr>
        <p:txBody>
          <a:bodyPr anchor="b"/>
          <a:lstStyle>
            <a:lvl1pPr algn="l">
              <a:defRPr sz="2000" b="1"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effectLst/>
        </p:spPr>
        <p:txBody>
          <a:bodyPr/>
          <a:lstStyle>
            <a:lvl1pPr>
              <a:defRPr sz="3200">
                <a:effectLst/>
              </a:defRPr>
            </a:lvl1pPr>
            <a:lvl2pPr>
              <a:defRPr sz="2800">
                <a:effectLst/>
              </a:defRPr>
            </a:lvl2pPr>
            <a:lvl3pPr>
              <a:defRPr sz="2400">
                <a:effectLst/>
              </a:defRPr>
            </a:lvl3pPr>
            <a:lvl4pPr>
              <a:defRPr sz="2000">
                <a:effectLst/>
              </a:defRPr>
            </a:lvl4pPr>
            <a:lvl5pPr>
              <a:defRPr sz="2000">
                <a:effectLst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effectLst/>
        </p:spPr>
        <p:txBody>
          <a:bodyPr/>
          <a:lstStyle>
            <a:lvl1pPr marL="0" indent="0">
              <a:buNone/>
              <a:defRPr sz="14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Date Placeholder 1"/>
          <p:cNvSpPr>
            <a:spLocks noGrp="1"/>
          </p:cNvSpPr>
          <p:nvPr>
            <p:ph type="dt" sz="half" idx="10"/>
          </p:nvPr>
        </p:nvSpPr>
        <p:spPr>
          <a:xfrm>
            <a:off x="428596" y="6629400"/>
            <a:ext cx="3929090" cy="457200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buFontTx/>
              <a:buNone/>
              <a:defRPr/>
            </a:pPr>
            <a:endParaRPr lang="en-US" sz="1000" dirty="0"/>
          </a:p>
        </p:txBody>
      </p:sp>
      <p:sp>
        <p:nvSpPr>
          <p:cNvPr id="8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5940152" y="6629400"/>
            <a:ext cx="3168352" cy="457200"/>
          </a:xfrm>
        </p:spPr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6613376"/>
            <a:ext cx="9144000" cy="489248"/>
          </a:xfr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en-US" dirty="0" smtClean="0">
                <a:effectLst/>
              </a:rPr>
              <a:t>Page</a:t>
            </a:r>
            <a:r>
              <a:rPr lang="en-US" dirty="0" smtClean="0"/>
              <a:t> </a:t>
            </a:r>
            <a:fld id="{1DED8866-FF6C-4927-BBE0-BE5524942850}" type="slidenum">
              <a:rPr lang="en-US" smtClean="0">
                <a:effectLst/>
              </a:rPr>
              <a:pPr>
                <a:defRPr/>
              </a:pPr>
              <a:t>‹#›</a:t>
            </a:fld>
            <a:endParaRPr lang="en-US" dirty="0">
              <a:effectLst/>
            </a:endParaRP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effectLst/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effectLst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effectLst/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Date Placeholder 1"/>
          <p:cNvSpPr>
            <a:spLocks noGrp="1"/>
          </p:cNvSpPr>
          <p:nvPr>
            <p:ph type="dt" sz="half" idx="10"/>
          </p:nvPr>
        </p:nvSpPr>
        <p:spPr>
          <a:xfrm>
            <a:off x="428596" y="6629400"/>
            <a:ext cx="3929090" cy="457200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buFontTx/>
              <a:buNone/>
              <a:defRPr/>
            </a:pPr>
            <a:endParaRPr lang="en-US" sz="1000" dirty="0"/>
          </a:p>
        </p:txBody>
      </p:sp>
      <p:sp>
        <p:nvSpPr>
          <p:cNvPr id="8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5940152" y="6629400"/>
            <a:ext cx="3168352" cy="457200"/>
          </a:xfrm>
        </p:spPr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6613376"/>
            <a:ext cx="9144000" cy="489248"/>
          </a:xfr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en-US" dirty="0" smtClean="0">
                <a:effectLst/>
              </a:rPr>
              <a:t>Page</a:t>
            </a:r>
            <a:r>
              <a:rPr lang="en-US" dirty="0" smtClean="0"/>
              <a:t> </a:t>
            </a:r>
            <a:fld id="{1DED8866-FF6C-4927-BBE0-BE5524942850}" type="slidenum">
              <a:rPr lang="en-US" smtClean="0">
                <a:effectLst/>
              </a:rPr>
              <a:pPr>
                <a:defRPr/>
              </a:pPr>
              <a:t>‹#›</a:t>
            </a:fld>
            <a:endParaRPr lang="en-US" dirty="0">
              <a:effectLst/>
            </a:endParaRP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effectLst/>
        </p:spPr>
        <p:txBody>
          <a:bodyPr vert="eaVert"/>
          <a:lstStyle>
            <a:lvl1pPr>
              <a:defRPr>
                <a:effectLst/>
              </a:defRPr>
            </a:lvl1pPr>
            <a:lvl2pPr>
              <a:defRPr>
                <a:effectLst/>
              </a:defRPr>
            </a:lvl2pPr>
            <a:lvl3pPr>
              <a:defRPr>
                <a:effectLst/>
              </a:defRPr>
            </a:lvl3pPr>
            <a:lvl4pPr>
              <a:defRPr>
                <a:effectLst/>
              </a:defRPr>
            </a:lvl4pPr>
            <a:lvl5pPr>
              <a:defRPr>
                <a:effectLst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>
          <a:xfrm>
            <a:off x="428596" y="6629400"/>
            <a:ext cx="3929090" cy="457200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buFontTx/>
              <a:buNone/>
              <a:defRPr/>
            </a:pPr>
            <a:endParaRPr lang="en-US" sz="1000" dirty="0"/>
          </a:p>
        </p:txBody>
      </p:sp>
      <p:sp>
        <p:nvSpPr>
          <p:cNvPr id="7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5940152" y="6629400"/>
            <a:ext cx="3168352" cy="457200"/>
          </a:xfrm>
        </p:spPr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6613376"/>
            <a:ext cx="9144000" cy="489248"/>
          </a:xfr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en-US" dirty="0" smtClean="0">
                <a:effectLst/>
              </a:rPr>
              <a:t>Page</a:t>
            </a:r>
            <a:r>
              <a:rPr lang="en-US" dirty="0" smtClean="0"/>
              <a:t> </a:t>
            </a:r>
            <a:fld id="{1DED8866-FF6C-4927-BBE0-BE5524942850}" type="slidenum">
              <a:rPr lang="en-US" smtClean="0">
                <a:effectLst/>
              </a:rPr>
              <a:pPr>
                <a:defRPr/>
              </a:pPr>
              <a:t>‹#›</a:t>
            </a:fld>
            <a:endParaRPr lang="en-US" dirty="0">
              <a:effectLst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004CA7"/>
            </a:gs>
            <a:gs pos="50000">
              <a:srgbClr val="0059C2"/>
            </a:gs>
            <a:gs pos="100000">
              <a:srgbClr val="004CA7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iru_ne_ppt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184150" y="260350"/>
            <a:ext cx="1862138" cy="871538"/>
          </a:xfrm>
          <a:prstGeom prst="rect">
            <a:avLst/>
          </a:prstGeom>
          <a:noFill/>
          <a:effectLst/>
        </p:spPr>
      </p:pic>
      <p:sp>
        <p:nvSpPr>
          <p:cNvPr id="2150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039938" y="228600"/>
            <a:ext cx="71040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613376"/>
            <a:ext cx="9144000" cy="489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 sz="1000" smtClean="0">
                <a:effectLst/>
              </a:defRPr>
            </a:lvl1pPr>
          </a:lstStyle>
          <a:p>
            <a:pPr>
              <a:defRPr/>
            </a:pPr>
            <a:r>
              <a:rPr lang="en-US" dirty="0" smtClean="0"/>
              <a:t>Page </a:t>
            </a:r>
            <a:fld id="{938EEA65-2CC3-4D3B-A23F-343223F31C3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1511" name="Line 7"/>
          <p:cNvSpPr>
            <a:spLocks noChangeShapeType="1"/>
          </p:cNvSpPr>
          <p:nvPr/>
        </p:nvSpPr>
        <p:spPr bwMode="auto">
          <a:xfrm>
            <a:off x="141288" y="1371600"/>
            <a:ext cx="8861425" cy="0"/>
          </a:xfrm>
          <a:prstGeom prst="line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endParaRPr lang="en-GB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1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9400" y="1600200"/>
            <a:ext cx="858361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4" name="Footer Placeholder 4"/>
          <p:cNvSpPr>
            <a:spLocks noGrp="1"/>
          </p:cNvSpPr>
          <p:nvPr userDrawn="1">
            <p:ph type="ftr" sz="quarter" idx="3"/>
          </p:nvPr>
        </p:nvSpPr>
        <p:spPr>
          <a:xfrm>
            <a:off x="6084168" y="6629400"/>
            <a:ext cx="3024336" cy="457200"/>
          </a:xfrm>
          <a:prstGeom prst="rect">
            <a:avLst/>
          </a:prstGeom>
        </p:spPr>
        <p:txBody>
          <a:bodyPr/>
          <a:lstStyle>
            <a:lvl1pPr algn="r" rtl="0" fontAlgn="base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None/>
              <a:defRPr lang="fr-CH" sz="1000" kern="1200" smtClean="0">
                <a:solidFill>
                  <a:schemeClr val="bg1"/>
                </a:solidFill>
                <a:effectLst/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/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284163" indent="-284163" algn="l" rtl="0" eaLnBrk="1" fontAlgn="base" hangingPunct="1">
        <a:lnSpc>
          <a:spcPct val="105000"/>
        </a:lnSpc>
        <a:spcBef>
          <a:spcPct val="15000"/>
        </a:spcBef>
        <a:spcAft>
          <a:spcPct val="15000"/>
        </a:spcAft>
        <a:buClr>
          <a:schemeClr val="bg1"/>
        </a:buClr>
        <a:buFont typeface="Wingdings" pitchFamily="2" charset="2"/>
        <a:buChar char="§"/>
        <a:defRPr sz="2800">
          <a:solidFill>
            <a:schemeClr val="bg1"/>
          </a:solidFill>
          <a:effectLst/>
          <a:latin typeface="+mn-lt"/>
          <a:ea typeface="+mn-ea"/>
          <a:cs typeface="+mn-cs"/>
        </a:defRPr>
      </a:lvl1pPr>
      <a:lvl2pPr marL="663575" indent="-185738" algn="l" rtl="0" eaLnBrk="1" fontAlgn="base" hangingPunct="1">
        <a:lnSpc>
          <a:spcPct val="105000"/>
        </a:lnSpc>
        <a:spcBef>
          <a:spcPct val="15000"/>
        </a:spcBef>
        <a:spcAft>
          <a:spcPct val="15000"/>
        </a:spcAft>
        <a:buClr>
          <a:srgbClr val="FFFF00"/>
        </a:buClr>
        <a:buChar char="•"/>
        <a:defRPr sz="2400">
          <a:solidFill>
            <a:srgbClr val="FFFF00"/>
          </a:solidFill>
          <a:effectLst/>
          <a:latin typeface="+mn-lt"/>
          <a:cs typeface="+mn-cs"/>
        </a:defRPr>
      </a:lvl2pPr>
      <a:lvl3pPr marL="1050925" indent="-196850" algn="l" rtl="0" eaLnBrk="1" fontAlgn="base" hangingPunct="1">
        <a:lnSpc>
          <a:spcPct val="105000"/>
        </a:lnSpc>
        <a:spcBef>
          <a:spcPct val="15000"/>
        </a:spcBef>
        <a:spcAft>
          <a:spcPct val="15000"/>
        </a:spcAft>
        <a:buClr>
          <a:schemeClr val="bg1"/>
        </a:buClr>
        <a:buFont typeface="Times New Roman" pitchFamily="18" charset="0"/>
        <a:buChar char="-"/>
        <a:defRPr sz="2000">
          <a:solidFill>
            <a:schemeClr val="bg1"/>
          </a:solidFill>
          <a:effectLst/>
          <a:latin typeface="+mn-lt"/>
          <a:cs typeface="+mn-cs"/>
        </a:defRPr>
      </a:lvl3pPr>
      <a:lvl4pPr marL="2197100" indent="-342900" algn="l" rtl="0" eaLnBrk="1" fontAlgn="base" hangingPunct="1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730500" indent="-342900" algn="l" rtl="0" eaLnBrk="1" fontAlgn="base" hangingPunct="1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3187700" indent="-342900" algn="l" rtl="0" eaLnBrk="1" fontAlgn="base" hangingPunct="1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3644900" indent="-342900" algn="l" rtl="0" eaLnBrk="1" fontAlgn="base" hangingPunct="1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4102100" indent="-342900" algn="l" rtl="0" eaLnBrk="1" fontAlgn="base" hangingPunct="1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4559300" indent="-342900" algn="l" rtl="0" eaLnBrk="1" fontAlgn="base" hangingPunct="1">
        <a:spcBef>
          <a:spcPct val="25000"/>
        </a:spcBef>
        <a:spcAft>
          <a:spcPct val="25000"/>
        </a:spcAft>
        <a:buClr>
          <a:srgbClr val="FF0000"/>
        </a:buClr>
        <a:buSzPct val="135000"/>
        <a:defRPr sz="22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0.png"/><Relationship Id="rId5" Type="http://schemas.openxmlformats.org/officeDocument/2006/relationships/image" Target="../media/image24.jpe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effectLst/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en-GB" sz="3600" dirty="0" smtClean="0"/>
              <a:t/>
            </a:r>
            <a:br>
              <a:rPr lang="en-GB" sz="3600" dirty="0" smtClean="0"/>
            </a:br>
            <a:endParaRPr lang="en-GB" sz="4800" dirty="0" smtClean="0">
              <a:effectLst/>
            </a:endParaRPr>
          </a:p>
        </p:txBody>
      </p:sp>
      <p:pic>
        <p:nvPicPr>
          <p:cNvPr id="2053" name="Picture 3" descr="iru_na3_e_ne_ppt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116958" y="5797822"/>
            <a:ext cx="3919538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79512" y="5517232"/>
            <a:ext cx="7678636" cy="12280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  <a:defRPr/>
            </a:pPr>
            <a:r>
              <a:rPr lang="ru-RU" i="1" dirty="0" smtClean="0"/>
              <a:t>Елена  Анфимова </a:t>
            </a:r>
          </a:p>
          <a:p>
            <a:pPr>
              <a:buNone/>
              <a:defRPr/>
            </a:pPr>
            <a:r>
              <a:rPr lang="ru-RU" sz="2000" i="1" dirty="0" smtClean="0">
                <a:solidFill>
                  <a:srgbClr val="FFFF00"/>
                </a:solidFill>
              </a:rPr>
              <a:t>Эксперт по внешним связям</a:t>
            </a:r>
            <a:r>
              <a:rPr lang="it-IT" sz="2000" i="1" dirty="0" smtClean="0">
                <a:solidFill>
                  <a:srgbClr val="FFFF00"/>
                </a:solidFill>
              </a:rPr>
              <a:t> </a:t>
            </a:r>
            <a:br>
              <a:rPr lang="it-IT" sz="2000" i="1" dirty="0" smtClean="0">
                <a:solidFill>
                  <a:srgbClr val="FFFF00"/>
                </a:solidFill>
              </a:rPr>
            </a:br>
            <a:r>
              <a:rPr lang="ru-RU" sz="2000" i="1" dirty="0" smtClean="0">
                <a:solidFill>
                  <a:srgbClr val="FFFF00"/>
                </a:solidFill>
              </a:rPr>
              <a:t>Представительство </a:t>
            </a:r>
            <a:r>
              <a:rPr lang="it-IT" sz="2000" i="1" dirty="0" smtClean="0">
                <a:solidFill>
                  <a:srgbClr val="FFFF00"/>
                </a:solidFill>
              </a:rPr>
              <a:t>IRU</a:t>
            </a:r>
            <a:r>
              <a:rPr lang="ru-RU" sz="2000" i="1" dirty="0" smtClean="0">
                <a:solidFill>
                  <a:srgbClr val="FFFF00"/>
                </a:solidFill>
              </a:rPr>
              <a:t> в Евразии</a:t>
            </a:r>
            <a:endParaRPr lang="en-US" sz="2000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204864"/>
            <a:ext cx="9121280" cy="21698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>
              <a:buNone/>
            </a:pPr>
            <a:r>
              <a:rPr lang="en-US" sz="3600" b="1" dirty="0" err="1" smtClean="0"/>
              <a:t>TRANSPark</a:t>
            </a:r>
            <a:r>
              <a:rPr lang="en-US" sz="3600" b="1" dirty="0" smtClean="0"/>
              <a:t> </a:t>
            </a:r>
            <a:r>
              <a:rPr lang="en-US" sz="3600" dirty="0" smtClean="0"/>
              <a:t>– </a:t>
            </a:r>
            <a:endParaRPr lang="ru-RU" sz="3600" dirty="0" smtClean="0"/>
          </a:p>
          <a:p>
            <a:pPr lvl="1">
              <a:buNone/>
            </a:pPr>
            <a:r>
              <a:rPr lang="ru-RU" sz="3600" dirty="0" smtClean="0"/>
              <a:t>инструмент обеспечения безопасности</a:t>
            </a:r>
          </a:p>
          <a:p>
            <a:pPr lvl="1">
              <a:buNone/>
            </a:pPr>
            <a:r>
              <a:rPr lang="ru-RU" sz="3600" dirty="0" smtClean="0"/>
              <a:t>автоперевозок</a:t>
            </a:r>
            <a:endParaRPr lang="en-US" sz="3600" dirty="0"/>
          </a:p>
        </p:txBody>
      </p:sp>
      <p:pic>
        <p:nvPicPr>
          <p:cNvPr id="7" name="Picture 6" descr="pptheade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27784" y="260648"/>
            <a:ext cx="5337587" cy="99304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0152" y="6629400"/>
            <a:ext cx="3168352" cy="457200"/>
          </a:xfrm>
        </p:spPr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  <p:sp>
        <p:nvSpPr>
          <p:cNvPr id="1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613376"/>
            <a:ext cx="9144000" cy="48924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ffectLst/>
              </a:rPr>
              <a:t>Page </a:t>
            </a:r>
            <a:fld id="{E4324F84-85F6-407D-B0D9-7D48FD87B6F5}" type="slidenum">
              <a:rPr lang="en-US" smtClean="0">
                <a:effectLst/>
              </a:rPr>
              <a:pPr>
                <a:defRPr/>
              </a:pPr>
              <a:t>10</a:t>
            </a:fld>
            <a:endParaRPr lang="en-US" dirty="0">
              <a:effectLst/>
            </a:endParaRPr>
          </a:p>
        </p:txBody>
      </p:sp>
      <p:cxnSp>
        <p:nvCxnSpPr>
          <p:cNvPr id="24" name="Straight Connector 23"/>
          <p:cNvCxnSpPr/>
          <p:nvPr/>
        </p:nvCxnSpPr>
        <p:spPr bwMode="auto">
          <a:xfrm>
            <a:off x="179512" y="2924944"/>
            <a:ext cx="8352928" cy="0"/>
          </a:xfrm>
          <a:prstGeom prst="line">
            <a:avLst/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</p:cxnSp>
      <p:cxnSp>
        <p:nvCxnSpPr>
          <p:cNvPr id="26" name="Straight Connector 25"/>
          <p:cNvCxnSpPr/>
          <p:nvPr/>
        </p:nvCxnSpPr>
        <p:spPr bwMode="auto">
          <a:xfrm>
            <a:off x="107504" y="2996952"/>
            <a:ext cx="8352928" cy="0"/>
          </a:xfrm>
          <a:prstGeom prst="line">
            <a:avLst/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</p:cxnSp>
      <p:sp>
        <p:nvSpPr>
          <p:cNvPr id="13" name="TextBox 12"/>
          <p:cNvSpPr txBox="1"/>
          <p:nvPr/>
        </p:nvSpPr>
        <p:spPr>
          <a:xfrm>
            <a:off x="251520" y="1556792"/>
            <a:ext cx="8496944" cy="456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3400" b="1" dirty="0" smtClean="0"/>
              <a:t>Для водителей и менеджеров </a:t>
            </a:r>
            <a:r>
              <a:rPr lang="fr-CH" sz="3400" b="1" dirty="0" err="1" smtClean="0">
                <a:solidFill>
                  <a:srgbClr val="FFFF00"/>
                </a:solidFill>
              </a:rPr>
              <a:t>TRANSPark</a:t>
            </a:r>
            <a:r>
              <a:rPr lang="fr-CH" sz="3400" b="1" dirty="0" smtClean="0">
                <a:solidFill>
                  <a:srgbClr val="FFFF00"/>
                </a:solidFill>
              </a:rPr>
              <a:t>:</a:t>
            </a:r>
          </a:p>
          <a:p>
            <a:pPr marL="457200" indent="-457200">
              <a:buClr>
                <a:srgbClr val="FFFF00"/>
              </a:buClr>
              <a:buFont typeface="Wingdings" pitchFamily="2" charset="2"/>
              <a:buChar char="ü"/>
            </a:pPr>
            <a:r>
              <a:rPr lang="ru-RU" sz="3400" b="1" dirty="0" smtClean="0"/>
              <a:t>Помогает обезопасить себя и груз</a:t>
            </a:r>
          </a:p>
          <a:p>
            <a:pPr marL="457200" indent="-457200">
              <a:buClr>
                <a:srgbClr val="FFFF00"/>
              </a:buClr>
              <a:buFont typeface="Wingdings" pitchFamily="2" charset="2"/>
              <a:buChar char="ü"/>
            </a:pPr>
            <a:r>
              <a:rPr lang="ru-RU" sz="3400" b="1" dirty="0" smtClean="0"/>
              <a:t>Сберегает время и деньги</a:t>
            </a:r>
            <a:endParaRPr lang="fr-CH" sz="3400" b="1" dirty="0" smtClean="0"/>
          </a:p>
          <a:p>
            <a:pPr marL="457200" indent="-457200">
              <a:buClr>
                <a:srgbClr val="FFFF00"/>
              </a:buClr>
              <a:buFont typeface="Wingdings" pitchFamily="2" charset="2"/>
              <a:buChar char="ü"/>
            </a:pPr>
            <a:r>
              <a:rPr lang="ru-RU" sz="3400" b="1" dirty="0" smtClean="0"/>
              <a:t>Позволяет выполнять положения ЕСТР </a:t>
            </a:r>
            <a:endParaRPr lang="fr-CH" sz="3400" b="1" dirty="0" smtClean="0"/>
          </a:p>
          <a:p>
            <a:pPr marL="457200" indent="-457200">
              <a:buClr>
                <a:srgbClr val="FFFF00"/>
              </a:buClr>
              <a:buFont typeface="Wingdings" pitchFamily="2" charset="2"/>
              <a:buChar char="ü"/>
            </a:pPr>
            <a:r>
              <a:rPr lang="ru-RU" sz="3400" b="1" dirty="0" smtClean="0"/>
              <a:t>Повышает безопасность на дорогах </a:t>
            </a:r>
            <a:endParaRPr lang="en-GB" sz="3400" b="1" dirty="0"/>
          </a:p>
        </p:txBody>
      </p:sp>
      <p:pic>
        <p:nvPicPr>
          <p:cNvPr id="19" name="Picture 18" descr="TRANSPark-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1"/>
            <a:ext cx="6552728" cy="133125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484784"/>
            <a:ext cx="3744416" cy="3103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5979598"/>
            <a:ext cx="2450762" cy="61775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3798" name="Picture 6" descr="(From left to right) : IRU President, Janusz Lacny, DocStop Chairman and Member of the European Parliament, Dr. Dieter Lebrecht-Koch, and IRU Secretary General, Martin Marmy signing the Mo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0915" y="5301208"/>
            <a:ext cx="1956829" cy="1362665"/>
          </a:xfrm>
          <a:prstGeom prst="rect">
            <a:avLst/>
          </a:prstGeom>
          <a:noFill/>
        </p:spPr>
      </p:pic>
      <p:pic>
        <p:nvPicPr>
          <p:cNvPr id="33794" name="Picture 2" descr="DocStop">
            <a:hlinkClick r:id=""/>
          </p:cNvPr>
          <p:cNvPicPr>
            <a:picLocks noChangeAspect="1" noChangeArrowheads="1"/>
          </p:cNvPicPr>
          <p:nvPr/>
        </p:nvPicPr>
        <p:blipFill>
          <a:blip r:embed="rId6" cstate="print"/>
          <a:srcRect l="1375" t="12923" r="80756"/>
          <a:stretch>
            <a:fillRect/>
          </a:stretch>
        </p:blipFill>
        <p:spPr bwMode="auto">
          <a:xfrm>
            <a:off x="3900169" y="4971834"/>
            <a:ext cx="1607935" cy="833430"/>
          </a:xfrm>
          <a:prstGeom prst="rect">
            <a:avLst/>
          </a:prstGeom>
          <a:noFill/>
        </p:spPr>
      </p:pic>
      <p:grpSp>
        <p:nvGrpSpPr>
          <p:cNvPr id="2" name="Group 15"/>
          <p:cNvGrpSpPr/>
          <p:nvPr/>
        </p:nvGrpSpPr>
        <p:grpSpPr>
          <a:xfrm>
            <a:off x="7740352" y="4797152"/>
            <a:ext cx="1254690" cy="1876597"/>
            <a:chOff x="0" y="3140968"/>
            <a:chExt cx="1254690" cy="1876597"/>
          </a:xfrm>
        </p:grpSpPr>
        <p:pic>
          <p:nvPicPr>
            <p:cNvPr id="12" name="Picture 7" descr="Janusz Lacny, IRU President (left), and Enrico Grillo Pasquarelli , Director Inland Transport, European Commission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3140968"/>
              <a:ext cx="1254690" cy="1872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19" descr="eu flag.bmp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0" y="4365104"/>
              <a:ext cx="971600" cy="652461"/>
            </a:xfrm>
            <a:prstGeom prst="rect">
              <a:avLst/>
            </a:prstGeom>
          </p:spPr>
        </p:pic>
      </p:grpSp>
      <p:pic>
        <p:nvPicPr>
          <p:cNvPr id="15" name="Picture 14" descr="TRANSPark_neg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433126" y="-27384"/>
            <a:ext cx="6675378" cy="1368152"/>
          </a:xfrm>
          <a:prstGeom prst="rect">
            <a:avLst/>
          </a:prstGeom>
          <a:ln>
            <a:noFill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0" cstate="print"/>
          <a:srcRect l="5593" t="7457" r="3063" b="3063"/>
          <a:stretch>
            <a:fillRect/>
          </a:stretch>
        </p:blipFill>
        <p:spPr bwMode="auto">
          <a:xfrm>
            <a:off x="107504" y="1412776"/>
            <a:ext cx="1872208" cy="1375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11" cstate="print"/>
          <a:srcRect l="23768" t="17166" r="23745" b="40025"/>
          <a:stretch>
            <a:fillRect/>
          </a:stretch>
        </p:blipFill>
        <p:spPr bwMode="auto">
          <a:xfrm>
            <a:off x="1619672" y="2276872"/>
            <a:ext cx="1872208" cy="1329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2" cstate="print"/>
          <a:srcRect l="26963" t="12905" r="26716" b="32453"/>
          <a:stretch>
            <a:fillRect/>
          </a:stretch>
        </p:blipFill>
        <p:spPr bwMode="auto">
          <a:xfrm>
            <a:off x="3155816" y="3284984"/>
            <a:ext cx="1848232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13" cstate="print"/>
          <a:srcRect b="67823"/>
          <a:stretch>
            <a:fillRect/>
          </a:stretch>
        </p:blipFill>
        <p:spPr bwMode="auto">
          <a:xfrm>
            <a:off x="179512" y="3861048"/>
            <a:ext cx="2160240" cy="12961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0" y="3515187"/>
            <a:ext cx="9144000" cy="561885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None/>
              <a:defRPr/>
            </a:pPr>
            <a:r>
              <a:rPr lang="ru-RU" sz="2800" b="1" dirty="0" smtClean="0">
                <a:solidFill>
                  <a:srgbClr val="005EA4"/>
                </a:solidFill>
                <a:effectLst/>
                <a:cs typeface="+mn-cs"/>
              </a:rPr>
              <a:t>Подлинное государственно-частное партнерство</a:t>
            </a:r>
            <a:r>
              <a:rPr lang="en-GB" sz="2800" b="1" dirty="0" smtClean="0">
                <a:solidFill>
                  <a:srgbClr val="005EA4"/>
                </a:solidFill>
                <a:effectLst/>
                <a:cs typeface="+mn-cs"/>
              </a:rPr>
              <a:t>!</a:t>
            </a:r>
            <a:endParaRPr lang="en-GB" sz="2800" b="1" dirty="0">
              <a:solidFill>
                <a:srgbClr val="005EA4"/>
              </a:solidFill>
              <a:effectLst/>
              <a:cs typeface="+mn-cs"/>
            </a:endParaRP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1DED8866-FF6C-4927-BBE0-BE5524942850}" type="slidenum">
              <a:rPr lang="en-US" smtClean="0">
                <a:effectLst/>
              </a:rPr>
              <a:pPr>
                <a:defRPr/>
              </a:pPr>
              <a:t>11</a:t>
            </a:fld>
            <a:endParaRPr lang="en-US" dirty="0">
              <a:effectLst/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>
              <a:defRPr/>
            </a:pPr>
            <a:r>
              <a:rPr lang="en-US" dirty="0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9792" y="228600"/>
            <a:ext cx="5112568" cy="914400"/>
          </a:xfrm>
        </p:spPr>
        <p:txBody>
          <a:bodyPr/>
          <a:lstStyle/>
          <a:p>
            <a:r>
              <a:rPr lang="ru-RU" dirty="0" smtClean="0"/>
              <a:t>Продвижение в СНГ</a:t>
            </a:r>
            <a:endParaRPr lang="fr-CH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79400" y="1484784"/>
            <a:ext cx="8397055" cy="2424336"/>
          </a:xfrm>
        </p:spPr>
        <p:txBody>
          <a:bodyPr/>
          <a:lstStyle/>
          <a:p>
            <a:pPr marL="573088" indent="-573088" algn="ctr">
              <a:spcAft>
                <a:spcPts val="1200"/>
              </a:spcAft>
              <a:buNone/>
            </a:pPr>
            <a:r>
              <a:rPr lang="ru-RU" sz="3200" b="1" dirty="0" smtClean="0"/>
              <a:t>Разместите </a:t>
            </a:r>
            <a:r>
              <a:rPr lang="en-US" sz="3200" b="1" dirty="0" err="1" smtClean="0"/>
              <a:t>TRANSPark</a:t>
            </a:r>
            <a:r>
              <a:rPr lang="ru-RU" sz="3200" b="1" dirty="0" smtClean="0"/>
              <a:t> на своем сайте</a:t>
            </a:r>
            <a:endParaRPr lang="en-US" sz="3200" b="1" dirty="0" smtClean="0"/>
          </a:p>
          <a:p>
            <a:pPr marL="573088" indent="-573088" algn="ctr">
              <a:spcBef>
                <a:spcPts val="0"/>
              </a:spcBef>
              <a:spcAft>
                <a:spcPts val="3000"/>
              </a:spcAft>
              <a:buNone/>
            </a:pPr>
            <a:r>
              <a:rPr lang="en-US" sz="3200" i="1" dirty="0" smtClean="0">
                <a:solidFill>
                  <a:srgbClr val="FFFF00"/>
                </a:solidFill>
              </a:rPr>
              <a:t>=</a:t>
            </a:r>
            <a:r>
              <a:rPr lang="ru-RU" sz="3200" i="1" dirty="0" smtClean="0">
                <a:solidFill>
                  <a:srgbClr val="FFFF00"/>
                </a:solidFill>
              </a:rPr>
              <a:t> автоперевозчики получат мгновенную пользу</a:t>
            </a:r>
            <a:r>
              <a:rPr lang="en-US" sz="3200" i="1" dirty="0" smtClean="0">
                <a:solidFill>
                  <a:srgbClr val="FFFF00"/>
                </a:solidFill>
              </a:rPr>
              <a:t>!</a:t>
            </a:r>
            <a:endParaRPr lang="en-US" sz="1800" i="1" dirty="0" smtClean="0">
              <a:solidFill>
                <a:srgbClr val="FFFF00"/>
              </a:solidFill>
            </a:endParaRPr>
          </a:p>
          <a:p>
            <a:endParaRPr lang="en-US" sz="1400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E4324F84-85F6-407D-B0D9-7D48FD87B6F5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3429000"/>
            <a:ext cx="4608512" cy="2876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2" descr="iru_slo_e_ne_ppt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47825" y="1700213"/>
            <a:ext cx="5792788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>
          <a:xfrm>
            <a:off x="1524000" y="228600"/>
            <a:ext cx="7104063" cy="914400"/>
          </a:xfrm>
          <a:effectLst/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www.iru.org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715009" y="6629400"/>
            <a:ext cx="3428992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© International Road Transport Union (IRU)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effectLst/>
              </a:rPr>
              <a:t>Page</a:t>
            </a:r>
            <a:r>
              <a:rPr lang="en-US" smtClean="0"/>
              <a:t> </a:t>
            </a:r>
            <a:fld id="{1DED8866-FF6C-4927-BBE0-BE5524942850}" type="slidenum">
              <a:rPr lang="en-US" smtClean="0">
                <a:effectLst/>
              </a:rPr>
              <a:pPr>
                <a:defRPr/>
              </a:pPr>
              <a:t>13</a:t>
            </a:fld>
            <a:endParaRPr lang="en-US" dirty="0">
              <a:effectLst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Нападения на водителей грузовиков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9832" y="1556792"/>
            <a:ext cx="5803181" cy="1180728"/>
          </a:xfrm>
        </p:spPr>
        <p:txBody>
          <a:bodyPr/>
          <a:lstStyle/>
          <a:p>
            <a:pPr algn="just">
              <a:buNone/>
            </a:pPr>
            <a:r>
              <a:rPr lang="en-US" sz="2000" dirty="0" smtClean="0"/>
              <a:t>	IRU</a:t>
            </a:r>
            <a:r>
              <a:rPr lang="ru-RU" sz="2000" dirty="0" smtClean="0"/>
              <a:t> и МТФ совместно выпустили исследование, направленное на изучение причин нападений на водителей, занятых в международных автоперевозках, которые  почти автоматически подразумевают хищение груза, транспортного средства и личных вещей водителя. Исследование направлено на повышение уровня информированности по самой проблеме, классификации нападений, количественным показателям экономического и прочего ущерба в результате нападений и выявление наилучшего способа защиты жизни и здоровья водителей и автотранспортных средств и груза. </a:t>
            </a:r>
            <a:endParaRPr lang="fr-CH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1DED8866-FF6C-4927-BBE0-BE5524942850}" type="slidenum">
              <a:rPr lang="en-US" smtClean="0">
                <a:effectLst/>
              </a:rPr>
              <a:pPr>
                <a:defRPr/>
              </a:pPr>
              <a:t>2</a:t>
            </a:fld>
            <a:endParaRPr lang="en-US" dirty="0">
              <a:effectLst/>
            </a:endParaRPr>
          </a:p>
        </p:txBody>
      </p:sp>
      <p:pic>
        <p:nvPicPr>
          <p:cNvPr id="59394" name="Picture 2" descr="Publication cov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5" y="1772816"/>
            <a:ext cx="2256594" cy="3168352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2483768" y="6404799"/>
            <a:ext cx="7614592" cy="453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 smtClean="0">
                <a:solidFill>
                  <a:srgbClr val="FFFF00"/>
                </a:solidFill>
              </a:rPr>
              <a:t>http://www.iru.org/en_bookshop_item?id=186</a:t>
            </a:r>
            <a:endParaRPr lang="en-GB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260648"/>
            <a:ext cx="7104062" cy="914400"/>
          </a:xfrm>
        </p:spPr>
        <p:txBody>
          <a:bodyPr/>
          <a:lstStyle/>
          <a:p>
            <a:r>
              <a:rPr lang="ru-RU" dirty="0" smtClean="0"/>
              <a:t>Безопасные парковки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5856" y="1556792"/>
            <a:ext cx="5515149" cy="1396752"/>
          </a:xfrm>
        </p:spPr>
        <p:txBody>
          <a:bodyPr/>
          <a:lstStyle/>
          <a:p>
            <a:pPr>
              <a:buNone/>
            </a:pPr>
            <a:r>
              <a:rPr lang="en-US" sz="2400" dirty="0" smtClean="0"/>
              <a:t>   </a:t>
            </a:r>
            <a:r>
              <a:rPr lang="ru-RU" sz="2400" dirty="0" smtClean="0"/>
              <a:t>«Парковки – </a:t>
            </a:r>
            <a:r>
              <a:rPr lang="en-US" sz="2400" dirty="0" smtClean="0"/>
              <a:t>2009</a:t>
            </a:r>
            <a:r>
              <a:rPr lang="ru-RU" sz="2400" dirty="0" smtClean="0"/>
              <a:t>»</a:t>
            </a:r>
            <a:r>
              <a:rPr lang="en-US" sz="2400" dirty="0" smtClean="0"/>
              <a:t>, </a:t>
            </a:r>
            <a:r>
              <a:rPr lang="ru-RU" sz="2400" dirty="0" smtClean="0"/>
              <a:t>совместное издание МТФ и </a:t>
            </a:r>
            <a:r>
              <a:rPr lang="en-US" sz="2400" dirty="0" smtClean="0"/>
              <a:t>IRU, </a:t>
            </a:r>
            <a:r>
              <a:rPr lang="ru-RU" sz="2400" dirty="0" smtClean="0"/>
              <a:t>содержит данные почти по 2000-м парковочных зон в 44 странах. Эти данные были собраны ассоциациями – членами </a:t>
            </a:r>
            <a:r>
              <a:rPr lang="en-US" sz="2400" dirty="0" smtClean="0"/>
              <a:t>IRU </a:t>
            </a:r>
            <a:r>
              <a:rPr lang="ru-RU" sz="2400" dirty="0" smtClean="0"/>
              <a:t>и проверены национальными транспортными компетентными органами. Они доступны на английском, французском, немецком и русском языках. </a:t>
            </a:r>
            <a:endParaRPr lang="fr-CH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1DED8866-FF6C-4927-BBE0-BE5524942850}" type="slidenum">
              <a:rPr lang="en-US" smtClean="0">
                <a:effectLst/>
              </a:rPr>
              <a:pPr>
                <a:defRPr/>
              </a:pPr>
              <a:t>3</a:t>
            </a:fld>
            <a:endParaRPr lang="en-US" dirty="0">
              <a:effectLst/>
            </a:endParaRPr>
          </a:p>
        </p:txBody>
      </p:sp>
      <p:pic>
        <p:nvPicPr>
          <p:cNvPr id="60418" name="Picture 2" descr="Publication cov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680994"/>
            <a:ext cx="2016224" cy="2830862"/>
          </a:xfrm>
          <a:prstGeom prst="rect">
            <a:avLst/>
          </a:prstGeom>
          <a:noFill/>
        </p:spPr>
      </p:pic>
      <p:pic>
        <p:nvPicPr>
          <p:cNvPr id="60419" name="Picture 6" descr="Publication cov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337178"/>
            <a:ext cx="2016224" cy="2828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2132856"/>
            <a:ext cx="8159176" cy="3505200"/>
          </a:xfrm>
        </p:spPr>
        <p:txBody>
          <a:bodyPr/>
          <a:lstStyle/>
          <a:p>
            <a:r>
              <a:rPr lang="ru-RU" dirty="0" smtClean="0"/>
              <a:t>Интерактивное </a:t>
            </a:r>
            <a:r>
              <a:rPr lang="ru-RU" dirty="0" smtClean="0">
                <a:solidFill>
                  <a:srgbClr val="FFFF00"/>
                </a:solidFill>
              </a:rPr>
              <a:t>бесплатное</a:t>
            </a:r>
            <a:r>
              <a:rPr lang="ru-RU" dirty="0" smtClean="0"/>
              <a:t> приложение, позволяющее искать безопасные парковки для водителей и грузов</a:t>
            </a:r>
            <a:r>
              <a:rPr lang="en-GB" dirty="0" smtClean="0"/>
              <a:t>. </a:t>
            </a:r>
          </a:p>
          <a:p>
            <a:r>
              <a:rPr lang="ru-RU" dirty="0" smtClean="0"/>
              <a:t>Бесплатное приложение, позволяющее:</a:t>
            </a:r>
            <a:r>
              <a:rPr lang="en-GB" dirty="0" smtClean="0"/>
              <a:t> </a:t>
            </a:r>
            <a:endParaRPr lang="en-GB" dirty="0"/>
          </a:p>
          <a:p>
            <a:pPr lvl="1"/>
            <a:r>
              <a:rPr lang="ru-RU" dirty="0" smtClean="0"/>
              <a:t>Регистрировать место расположения и оценивать уровень безопасности и комфорта парковки </a:t>
            </a:r>
            <a:endParaRPr lang="en-GB" dirty="0"/>
          </a:p>
          <a:p>
            <a:pPr lvl="1"/>
            <a:r>
              <a:rPr lang="ru-RU" dirty="0" smtClean="0"/>
              <a:t>Планировать безопасные автоперевозки и находить безопасные парковки по маршруту </a:t>
            </a:r>
            <a:endParaRPr lang="en-GB" dirty="0"/>
          </a:p>
        </p:txBody>
      </p:sp>
      <p:sp>
        <p:nvSpPr>
          <p:cNvPr id="133126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ru-RU" dirty="0" smtClean="0"/>
              <a:t>Что такое </a:t>
            </a:r>
            <a:r>
              <a:rPr lang="en-GB" dirty="0" err="1" smtClean="0"/>
              <a:t>TRANSPark</a:t>
            </a:r>
            <a:r>
              <a:rPr lang="en-GB" dirty="0" smtClean="0"/>
              <a:t>?</a:t>
            </a:r>
            <a:br>
              <a:rPr lang="en-GB" dirty="0" smtClean="0"/>
            </a:br>
            <a:r>
              <a:rPr lang="en-GB" b="0" i="1" dirty="0" smtClean="0"/>
              <a:t>www.iru.org</a:t>
            </a:r>
            <a:endParaRPr lang="en-GB" b="0" i="1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0152" y="6629400"/>
            <a:ext cx="3168352" cy="457200"/>
          </a:xfrm>
        </p:spPr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0" y="6613376"/>
            <a:ext cx="9144000" cy="489248"/>
          </a:xfrm>
        </p:spPr>
        <p:txBody>
          <a:bodyPr/>
          <a:lstStyle/>
          <a:p>
            <a:pPr algn="ctr">
              <a:defRPr/>
            </a:pPr>
            <a:r>
              <a:rPr lang="en-US" dirty="0" smtClean="0">
                <a:effectLst/>
              </a:rPr>
              <a:t>Page </a:t>
            </a:r>
            <a:fld id="{E4324F84-85F6-407D-B0D9-7D48FD87B6F5}" type="slidenum">
              <a:rPr lang="en-US" smtClean="0">
                <a:effectLst/>
              </a:rPr>
              <a:pPr algn="ctr">
                <a:defRPr/>
              </a:pPr>
              <a:t>4</a:t>
            </a:fld>
            <a:endParaRPr lang="en-US" dirty="0">
              <a:effectLst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Безопасные парковки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Page </a:t>
            </a:r>
            <a:fld id="{1DED8866-FF6C-4927-BBE0-BE5524942850}" type="slidenum">
              <a:rPr lang="en-US" smtClean="0">
                <a:effectLst/>
              </a:rPr>
              <a:pPr>
                <a:defRPr/>
              </a:pPr>
              <a:t>5</a:t>
            </a:fld>
            <a:endParaRPr lang="en-US" dirty="0"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628801"/>
            <a:ext cx="5572125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23528" y="1340768"/>
            <a:ext cx="2376264" cy="1396752"/>
          </a:xfrm>
        </p:spPr>
        <p:txBody>
          <a:bodyPr/>
          <a:lstStyle/>
          <a:p>
            <a:pPr>
              <a:buNone/>
            </a:pPr>
            <a:r>
              <a:rPr lang="en-US" sz="2400" dirty="0" smtClean="0"/>
              <a:t> </a:t>
            </a:r>
            <a:r>
              <a:rPr lang="ru-RU" sz="2400" dirty="0" smtClean="0"/>
              <a:t> </a:t>
            </a:r>
            <a:r>
              <a:rPr lang="en-US" sz="2400" dirty="0" smtClean="0"/>
              <a:t> </a:t>
            </a:r>
            <a:r>
              <a:rPr lang="ru-RU" sz="2000" dirty="0" smtClean="0"/>
              <a:t>Сегодня приложение </a:t>
            </a:r>
            <a:r>
              <a:rPr lang="en-US" sz="2000" dirty="0" smtClean="0"/>
              <a:t> </a:t>
            </a:r>
            <a:r>
              <a:rPr lang="en-US" sz="2000" dirty="0" err="1" smtClean="0"/>
              <a:t>Transpark</a:t>
            </a:r>
            <a:r>
              <a:rPr lang="en-US" sz="2000" dirty="0" smtClean="0"/>
              <a:t> </a:t>
            </a:r>
            <a:r>
              <a:rPr lang="ru-RU" sz="2000" dirty="0" smtClean="0"/>
              <a:t>доступно </a:t>
            </a:r>
            <a:r>
              <a:rPr lang="ru-RU" sz="2000" dirty="0" err="1" smtClean="0"/>
              <a:t>онлайн</a:t>
            </a:r>
            <a:r>
              <a:rPr lang="ru-RU" sz="2000" dirty="0" smtClean="0"/>
              <a:t>  на английском, </a:t>
            </a:r>
            <a:r>
              <a:rPr lang="en-US" sz="2000" dirty="0" smtClean="0"/>
              <a:t> </a:t>
            </a:r>
            <a:r>
              <a:rPr lang="ru-RU" sz="2000" dirty="0" smtClean="0"/>
              <a:t>французском и русском языках и предоставляет информацию о более чем 4000 парковок в более чем 40 странах. </a:t>
            </a:r>
            <a:endParaRPr lang="fr-CH" sz="2000" dirty="0"/>
          </a:p>
        </p:txBody>
      </p:sp>
      <p:sp>
        <p:nvSpPr>
          <p:cNvPr id="8" name="Rectangle 7"/>
          <p:cNvSpPr/>
          <p:nvPr/>
        </p:nvSpPr>
        <p:spPr>
          <a:xfrm>
            <a:off x="539552" y="6237312"/>
            <a:ext cx="7704856" cy="453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 smtClean="0">
                <a:solidFill>
                  <a:srgbClr val="FFFF00"/>
                </a:solidFill>
              </a:rPr>
              <a:t>http://www.iru.org/transpark-app</a:t>
            </a:r>
            <a:endParaRPr lang="en-GB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0152" y="6629400"/>
            <a:ext cx="3168352" cy="457200"/>
          </a:xfrm>
        </p:spPr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  <p:sp>
        <p:nvSpPr>
          <p:cNvPr id="1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613376"/>
            <a:ext cx="9144000" cy="48924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ffectLst/>
              </a:rPr>
              <a:t>Page </a:t>
            </a:r>
            <a:fld id="{E4324F84-85F6-407D-B0D9-7D48FD87B6F5}" type="slidenum">
              <a:rPr lang="en-US" smtClean="0">
                <a:effectLst/>
              </a:rPr>
              <a:pPr>
                <a:defRPr/>
              </a:pPr>
              <a:t>6</a:t>
            </a:fld>
            <a:endParaRPr lang="en-US" dirty="0">
              <a:effectLst/>
            </a:endParaRPr>
          </a:p>
        </p:txBody>
      </p:sp>
      <p:cxnSp>
        <p:nvCxnSpPr>
          <p:cNvPr id="24" name="Straight Connector 23"/>
          <p:cNvCxnSpPr/>
          <p:nvPr/>
        </p:nvCxnSpPr>
        <p:spPr bwMode="auto">
          <a:xfrm>
            <a:off x="179512" y="2924944"/>
            <a:ext cx="8352928" cy="0"/>
          </a:xfrm>
          <a:prstGeom prst="line">
            <a:avLst/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</p:cxnSp>
      <p:cxnSp>
        <p:nvCxnSpPr>
          <p:cNvPr id="26" name="Straight Connector 25"/>
          <p:cNvCxnSpPr/>
          <p:nvPr/>
        </p:nvCxnSpPr>
        <p:spPr bwMode="auto">
          <a:xfrm>
            <a:off x="107504" y="2996952"/>
            <a:ext cx="8352928" cy="0"/>
          </a:xfrm>
          <a:prstGeom prst="line">
            <a:avLst/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</p:cxnSp>
      <p:sp>
        <p:nvSpPr>
          <p:cNvPr id="29" name="Rectangle 3"/>
          <p:cNvSpPr txBox="1">
            <a:spLocks noChangeArrowheads="1"/>
          </p:cNvSpPr>
          <p:nvPr/>
        </p:nvSpPr>
        <p:spPr bwMode="auto">
          <a:xfrm>
            <a:off x="0" y="1628800"/>
            <a:ext cx="4644007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marL="284163" marR="0" lvl="0" indent="-284163" algn="l" defTabSz="914400" rtl="0" eaLnBrk="1" fontAlgn="base" latinLnBrk="0" hangingPunct="1">
              <a:lnSpc>
                <a:spcPct val="90000"/>
              </a:lnSpc>
              <a:spcBef>
                <a:spcPct val="15000"/>
              </a:spcBef>
              <a:spcAft>
                <a:spcPts val="2400"/>
              </a:spcAft>
              <a:buClr>
                <a:srgbClr val="FFFF00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ru-RU" altLang="ja-JP" b="1" kern="0" dirty="0" smtClean="0">
                <a:solidFill>
                  <a:srgbClr val="FFFF00"/>
                </a:solidFill>
                <a:effectLst/>
                <a:latin typeface="+mn-lt"/>
                <a:ea typeface="ＭＳ Ｐゴシック" pitchFamily="34" charset="-128"/>
                <a:cs typeface="+mn-cs"/>
              </a:rPr>
              <a:t>Проверить </a:t>
            </a:r>
            <a:r>
              <a:rPr lang="ru-RU" altLang="ja-JP" b="1" kern="0" dirty="0" smtClean="0">
                <a:effectLst/>
                <a:latin typeface="+mn-lt"/>
                <a:ea typeface="ＭＳ Ｐゴシック" pitchFamily="34" charset="-128"/>
                <a:cs typeface="+mn-cs"/>
              </a:rPr>
              <a:t>уровень безопасности и комфорта на парковке </a:t>
            </a:r>
            <a:endParaRPr kumimoji="0" lang="en-GB" altLang="ja-JP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ＭＳ Ｐゴシック" pitchFamily="34" charset="-128"/>
              <a:cs typeface="+mn-cs"/>
            </a:endParaRPr>
          </a:p>
          <a:p>
            <a:pPr marL="284163" marR="0" lvl="0" indent="-284163" algn="l" defTabSz="914400" rtl="0" eaLnBrk="1" fontAlgn="base" latinLnBrk="0" hangingPunct="1">
              <a:lnSpc>
                <a:spcPct val="90000"/>
              </a:lnSpc>
              <a:spcBef>
                <a:spcPct val="15000"/>
              </a:spcBef>
              <a:spcAft>
                <a:spcPts val="2400"/>
              </a:spcAft>
              <a:buClr>
                <a:srgbClr val="FFFF00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ru-RU" altLang="ja-JP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ＭＳ Ｐゴシック" pitchFamily="34" charset="-128"/>
                <a:cs typeface="+mn-cs"/>
              </a:rPr>
              <a:t>Добавить </a:t>
            </a:r>
            <a:r>
              <a:rPr kumimoji="0" lang="ru-RU" altLang="ja-JP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ＭＳ Ｐゴシック" pitchFamily="34" charset="-128"/>
                <a:cs typeface="+mn-cs"/>
              </a:rPr>
              <a:t>информацию о парковке и отзыв </a:t>
            </a:r>
            <a:endParaRPr lang="en-GB" altLang="ja-JP" b="1" kern="0" noProof="0" dirty="0" smtClean="0">
              <a:effectLst/>
              <a:latin typeface="+mn-lt"/>
              <a:ea typeface="ＭＳ Ｐゴシック" pitchFamily="34" charset="-128"/>
              <a:cs typeface="+mn-cs"/>
            </a:endParaRPr>
          </a:p>
          <a:p>
            <a:pPr marL="284163" marR="0" lvl="0" indent="-284163" algn="l" defTabSz="914400" rtl="0" eaLnBrk="1" fontAlgn="base" latinLnBrk="0" hangingPunct="1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FFFF00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ru-RU" altLang="ja-JP" b="1" i="0" u="none" strike="noStrike" kern="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ＭＳ Ｐゴシック" pitchFamily="34" charset="-128"/>
                <a:cs typeface="+mn-cs"/>
              </a:rPr>
              <a:t>Добавить полезные сервисы!</a:t>
            </a:r>
            <a:endParaRPr kumimoji="0" lang="en-GB" altLang="ja-JP" b="1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ＭＳ Ｐゴシック" pitchFamily="34" charset="-128"/>
              <a:cs typeface="+mn-cs"/>
            </a:endParaRPr>
          </a:p>
        </p:txBody>
      </p:sp>
      <p:grpSp>
        <p:nvGrpSpPr>
          <p:cNvPr id="2" name="Group 28"/>
          <p:cNvGrpSpPr/>
          <p:nvPr/>
        </p:nvGrpSpPr>
        <p:grpSpPr>
          <a:xfrm>
            <a:off x="2411760" y="2420888"/>
            <a:ext cx="801372" cy="360039"/>
            <a:chOff x="3347864" y="4725144"/>
            <a:chExt cx="801372" cy="360039"/>
          </a:xfrm>
        </p:grpSpPr>
        <p:pic>
          <p:nvPicPr>
            <p:cNvPr id="32" name="Picture 31" descr="confort-star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79912" y="4725144"/>
              <a:ext cx="369324" cy="352316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33" name="Picture 32" descr="security-lock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47864" y="4725144"/>
              <a:ext cx="360040" cy="360039"/>
            </a:xfrm>
            <a:prstGeom prst="rect">
              <a:avLst/>
            </a:prstGeom>
            <a:solidFill>
              <a:srgbClr val="6699FF"/>
            </a:solidFill>
            <a:ln>
              <a:solidFill>
                <a:schemeClr val="bg1"/>
              </a:solidFill>
            </a:ln>
          </p:spPr>
        </p:pic>
      </p:grpSp>
      <p:sp>
        <p:nvSpPr>
          <p:cNvPr id="13" name="TextBox 12"/>
          <p:cNvSpPr txBox="1"/>
          <p:nvPr/>
        </p:nvSpPr>
        <p:spPr>
          <a:xfrm>
            <a:off x="2087216" y="332656"/>
            <a:ext cx="7056784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3400" b="1" dirty="0" smtClean="0"/>
              <a:t>Водители и менеджеры могут</a:t>
            </a:r>
            <a:endParaRPr lang="en-GB" sz="3400" b="1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5013176"/>
            <a:ext cx="3238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5013176"/>
            <a:ext cx="3429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03648" y="5013176"/>
            <a:ext cx="3619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07704" y="5013176"/>
            <a:ext cx="35242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11760" y="5013176"/>
            <a:ext cx="3429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20072" y="4653136"/>
            <a:ext cx="3641882" cy="190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220072" y="1468034"/>
            <a:ext cx="3652953" cy="3015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 descr="pptheader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0" y="6237312"/>
            <a:ext cx="2867025" cy="5334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5" name="Rectangle 5"/>
          <p:cNvSpPr>
            <a:spLocks noChangeArrowheads="1"/>
          </p:cNvSpPr>
          <p:nvPr/>
        </p:nvSpPr>
        <p:spPr bwMode="auto">
          <a:xfrm>
            <a:off x="1979712" y="228600"/>
            <a:ext cx="71040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2800" b="1" dirty="0" smtClean="0">
                <a:latin typeface="+mj-lt"/>
                <a:ea typeface="+mj-ea"/>
                <a:cs typeface="+mj-cs"/>
              </a:rPr>
              <a:t>Ввод данных в </a:t>
            </a:r>
            <a:r>
              <a:rPr lang="en-GB" sz="2800" b="1" dirty="0" err="1" smtClean="0">
                <a:latin typeface="+mj-lt"/>
                <a:ea typeface="+mj-ea"/>
                <a:cs typeface="+mj-cs"/>
              </a:rPr>
              <a:t>TRANSPark</a:t>
            </a:r>
            <a:r>
              <a:rPr lang="en-GB" sz="2800" b="1" dirty="0" smtClean="0">
                <a:latin typeface="+mj-lt"/>
                <a:ea typeface="+mj-ea"/>
                <a:cs typeface="+mj-cs"/>
              </a:rPr>
              <a:t> </a:t>
            </a:r>
            <a:r>
              <a:rPr lang="ru-RU" sz="2800" b="1" dirty="0" smtClean="0">
                <a:latin typeface="+mj-lt"/>
                <a:ea typeface="+mj-ea"/>
                <a:cs typeface="+mj-cs"/>
              </a:rPr>
              <a:t>и</a:t>
            </a:r>
            <a:r>
              <a:rPr lang="en-GB" sz="2800" b="1" dirty="0" smtClean="0">
                <a:latin typeface="+mj-lt"/>
                <a:ea typeface="+mj-ea"/>
                <a:cs typeface="+mj-cs"/>
              </a:rPr>
              <a:t> </a:t>
            </a:r>
            <a:r>
              <a:rPr lang="ru-RU" sz="2800" b="1" dirty="0" smtClean="0">
                <a:latin typeface="+mj-lt"/>
                <a:ea typeface="+mj-ea"/>
                <a:cs typeface="+mj-cs"/>
              </a:rPr>
              <a:t>самооценка парковки</a:t>
            </a:r>
            <a:endParaRPr lang="en-GB" sz="2800" b="1" dirty="0" smtClean="0">
              <a:latin typeface="+mj-lt"/>
              <a:ea typeface="+mj-ea"/>
              <a:cs typeface="+mj-cs"/>
            </a:endParaRPr>
          </a:p>
        </p:txBody>
      </p:sp>
      <p:pic>
        <p:nvPicPr>
          <p:cNvPr id="8" name="Picture 5" descr="self-assessment status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59624" y="4941168"/>
            <a:ext cx="3384376" cy="1370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 descr="SA_3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412776"/>
            <a:ext cx="3374491" cy="3366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5" cstate="print"/>
          <a:srcRect l="23625" t="12600" r="24401" b="4801"/>
          <a:stretch>
            <a:fillRect/>
          </a:stretch>
        </p:blipFill>
        <p:spPr bwMode="auto">
          <a:xfrm>
            <a:off x="179512" y="1484784"/>
            <a:ext cx="4108117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0152" y="6629400"/>
            <a:ext cx="3168352" cy="457200"/>
          </a:xfrm>
        </p:spPr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0" y="6613376"/>
            <a:ext cx="9144000" cy="48924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ffectLst/>
              </a:rPr>
              <a:t>Page </a:t>
            </a:r>
            <a:fld id="{E6E49AE2-2C5D-4DAA-8C7E-FD7CCC36E700}" type="slidenum">
              <a:rPr lang="en-US" smtClean="0">
                <a:effectLst/>
              </a:rPr>
              <a:pPr>
                <a:defRPr/>
              </a:pPr>
              <a:t>7</a:t>
            </a:fld>
            <a:endParaRPr lang="en-US" dirty="0">
              <a:effectLst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696" y="188640"/>
            <a:ext cx="7308304" cy="1175048"/>
          </a:xfrm>
        </p:spPr>
        <p:txBody>
          <a:bodyPr/>
          <a:lstStyle/>
          <a:p>
            <a:r>
              <a:rPr lang="ru-RU" sz="2800" dirty="0" smtClean="0"/>
              <a:t>Пользователи могут оставить свой отзыв или пожаловаться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96136" y="1652736"/>
            <a:ext cx="3240360" cy="5016624"/>
          </a:xfrm>
        </p:spPr>
        <p:txBody>
          <a:bodyPr/>
          <a:lstStyle/>
          <a:p>
            <a:r>
              <a:rPr lang="ru-RU" sz="1800" dirty="0" smtClean="0"/>
              <a:t>На сайте можно оставить жалобу на парковку </a:t>
            </a:r>
            <a:endParaRPr lang="en-GB" sz="1800" dirty="0" smtClean="0"/>
          </a:p>
          <a:p>
            <a:r>
              <a:rPr lang="ru-RU" sz="1800" dirty="0" smtClean="0"/>
              <a:t>Жалобы рассматриваются </a:t>
            </a:r>
            <a:r>
              <a:rPr lang="en-GB" sz="1800" dirty="0" smtClean="0"/>
              <a:t> IRU </a:t>
            </a:r>
            <a:r>
              <a:rPr lang="ru-RU" sz="1800" dirty="0" smtClean="0"/>
              <a:t>и Международным оценочным комитетом </a:t>
            </a:r>
            <a:endParaRPr lang="en-GB" sz="1800" i="1" dirty="0"/>
          </a:p>
        </p:txBody>
      </p:sp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 cstate="print"/>
          <a:srcRect l="23231" t="12600" r="24595" b="4801"/>
          <a:stretch>
            <a:fillRect/>
          </a:stretch>
        </p:blipFill>
        <p:spPr bwMode="auto">
          <a:xfrm>
            <a:off x="0" y="1484783"/>
            <a:ext cx="5750051" cy="5120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0152" y="6629400"/>
            <a:ext cx="3168352" cy="457200"/>
          </a:xfrm>
        </p:spPr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  <p:sp>
        <p:nvSpPr>
          <p:cNvPr id="8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0" y="6613376"/>
            <a:ext cx="9144000" cy="48924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ffectLst/>
              </a:rPr>
              <a:t>Page </a:t>
            </a:r>
            <a:fld id="{E6E49AE2-2C5D-4DAA-8C7E-FD7CCC36E700}" type="slidenum">
              <a:rPr lang="en-US" smtClean="0">
                <a:effectLst/>
              </a:rPr>
              <a:pPr>
                <a:defRPr/>
              </a:pPr>
              <a:t>8</a:t>
            </a:fld>
            <a:endParaRPr lang="en-US" dirty="0">
              <a:effectLst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0152" y="6629400"/>
            <a:ext cx="3168352" cy="457200"/>
          </a:xfrm>
        </p:spPr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  <p:sp>
        <p:nvSpPr>
          <p:cNvPr id="1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613376"/>
            <a:ext cx="9144000" cy="489248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ffectLst/>
              </a:rPr>
              <a:t>Page </a:t>
            </a:r>
            <a:fld id="{E4324F84-85F6-407D-B0D9-7D48FD87B6F5}" type="slidenum">
              <a:rPr lang="en-US" smtClean="0">
                <a:effectLst/>
              </a:rPr>
              <a:pPr>
                <a:defRPr/>
              </a:pPr>
              <a:t>9</a:t>
            </a:fld>
            <a:endParaRPr lang="en-US" dirty="0">
              <a:effectLst/>
            </a:endParaRPr>
          </a:p>
        </p:txBody>
      </p:sp>
      <p:cxnSp>
        <p:nvCxnSpPr>
          <p:cNvPr id="24" name="Straight Connector 23"/>
          <p:cNvCxnSpPr/>
          <p:nvPr/>
        </p:nvCxnSpPr>
        <p:spPr bwMode="auto">
          <a:xfrm>
            <a:off x="179512" y="2924944"/>
            <a:ext cx="8352928" cy="0"/>
          </a:xfrm>
          <a:prstGeom prst="line">
            <a:avLst/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</p:cxnSp>
      <p:cxnSp>
        <p:nvCxnSpPr>
          <p:cNvPr id="26" name="Straight Connector 25"/>
          <p:cNvCxnSpPr/>
          <p:nvPr/>
        </p:nvCxnSpPr>
        <p:spPr bwMode="auto">
          <a:xfrm>
            <a:off x="107504" y="2996952"/>
            <a:ext cx="8352928" cy="0"/>
          </a:xfrm>
          <a:prstGeom prst="line">
            <a:avLst/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</p:cxnSp>
      <p:sp>
        <p:nvSpPr>
          <p:cNvPr id="13" name="TextBox 12"/>
          <p:cNvSpPr txBox="1"/>
          <p:nvPr/>
        </p:nvSpPr>
        <p:spPr>
          <a:xfrm>
            <a:off x="251520" y="1556792"/>
            <a:ext cx="8892480" cy="4408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fr-CH" sz="3400" b="1" dirty="0" err="1" smtClean="0">
                <a:solidFill>
                  <a:srgbClr val="FFFF00"/>
                </a:solidFill>
              </a:rPr>
              <a:t>TRANSPark</a:t>
            </a:r>
            <a:r>
              <a:rPr lang="fr-CH" sz="3400" b="1" dirty="0" smtClean="0">
                <a:solidFill>
                  <a:srgbClr val="FFFF00"/>
                </a:solidFill>
              </a:rPr>
              <a:t>:</a:t>
            </a:r>
          </a:p>
          <a:p>
            <a:pPr marL="457200" indent="-457200">
              <a:buClr>
                <a:srgbClr val="FFFF00"/>
              </a:buClr>
              <a:buFont typeface="Wingdings" pitchFamily="2" charset="2"/>
              <a:buChar char="ü"/>
            </a:pPr>
            <a:r>
              <a:rPr lang="ru-RU" sz="3400" b="1" dirty="0" smtClean="0"/>
              <a:t>Борется с организованной преступностью на дорогах </a:t>
            </a:r>
            <a:endParaRPr lang="fr-CH" sz="3400" b="1" dirty="0" smtClean="0"/>
          </a:p>
          <a:p>
            <a:pPr marL="457200" indent="-457200">
              <a:buClr>
                <a:srgbClr val="FFFF00"/>
              </a:buClr>
              <a:buFont typeface="Wingdings" pitchFamily="2" charset="2"/>
              <a:buChar char="ü"/>
            </a:pPr>
            <a:r>
              <a:rPr lang="ru-RU" sz="3400" b="1" dirty="0" smtClean="0"/>
              <a:t>Вносит вклад в создание безопасной </a:t>
            </a:r>
            <a:r>
              <a:rPr lang="ru-RU" sz="3400" b="1" dirty="0" err="1" smtClean="0"/>
              <a:t>логистической</a:t>
            </a:r>
            <a:r>
              <a:rPr lang="ru-RU" sz="3400" b="1" dirty="0" smtClean="0"/>
              <a:t> сети </a:t>
            </a:r>
            <a:endParaRPr lang="fr-CH" sz="3400" b="1" dirty="0" smtClean="0"/>
          </a:p>
          <a:p>
            <a:pPr marL="457200" indent="-457200">
              <a:spcAft>
                <a:spcPts val="0"/>
              </a:spcAft>
              <a:buClr>
                <a:srgbClr val="FFFF00"/>
              </a:buClr>
              <a:buFont typeface="Wingdings" pitchFamily="2" charset="2"/>
              <a:buChar char="ü"/>
            </a:pPr>
            <a:r>
              <a:rPr lang="ru-RU" sz="3400" b="1" dirty="0" smtClean="0"/>
              <a:t>Содействует развитию безопасных </a:t>
            </a:r>
            <a:r>
              <a:rPr lang="ru-RU" sz="3400" b="1" smtClean="0"/>
              <a:t>и </a:t>
            </a:r>
            <a:r>
              <a:rPr lang="ru-RU" sz="3400" b="1" smtClean="0"/>
              <a:t>удоб</a:t>
            </a:r>
            <a:r>
              <a:rPr lang="ru-RU" sz="3400" b="1" smtClean="0"/>
              <a:t>н</a:t>
            </a:r>
            <a:r>
              <a:rPr lang="ru-RU" sz="3400" b="1" smtClean="0"/>
              <a:t>ых </a:t>
            </a:r>
            <a:r>
              <a:rPr lang="ru-RU" sz="3400" b="1" dirty="0" smtClean="0"/>
              <a:t>парковок </a:t>
            </a:r>
            <a:endParaRPr lang="en-GB" sz="3400" b="1" dirty="0"/>
          </a:p>
        </p:txBody>
      </p:sp>
      <p:pic>
        <p:nvPicPr>
          <p:cNvPr id="19" name="Picture 18" descr="TRANSPark-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1"/>
            <a:ext cx="6552728" cy="133125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 Template - EN 2007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3366"/>
      </a:accent1>
      <a:accent2>
        <a:srgbClr val="339966"/>
      </a:accent2>
      <a:accent3>
        <a:srgbClr val="FFFFFF"/>
      </a:accent3>
      <a:accent4>
        <a:srgbClr val="000000"/>
      </a:accent4>
      <a:accent5>
        <a:srgbClr val="CAADB8"/>
      </a:accent5>
      <a:accent6>
        <a:srgbClr val="2D8A5C"/>
      </a:accent6>
      <a:hlink>
        <a:srgbClr val="FFCC00"/>
      </a:hlink>
      <a:folHlink>
        <a:srgbClr val="B2B2B2"/>
      </a:folHlink>
    </a:clrScheme>
    <a:fontScheme name="standard 07">
      <a:majorFont>
        <a:latin typeface="Arial"/>
        <a:ea typeface=""/>
        <a:cs typeface="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CCFFFF"/>
            </a:gs>
            <a:gs pos="100000">
              <a:schemeClr val="bg1"/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tx2"/>
          </a:outerShdw>
        </a:effectLst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5000"/>
          </a:lnSpc>
          <a:spcBef>
            <a:spcPct val="15000"/>
          </a:spcBef>
          <a:spcAft>
            <a:spcPct val="15000"/>
          </a:spcAft>
          <a:buClr>
            <a:schemeClr val="bg1"/>
          </a:buClr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CCFFFF"/>
            </a:gs>
            <a:gs pos="100000">
              <a:schemeClr val="bg1"/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tx2"/>
          </a:outerShdw>
        </a:effectLst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5000"/>
          </a:lnSpc>
          <a:spcBef>
            <a:spcPct val="15000"/>
          </a:spcBef>
          <a:spcAft>
            <a:spcPct val="15000"/>
          </a:spcAft>
          <a:buClr>
            <a:schemeClr val="bg1"/>
          </a:buClr>
          <a:buSzTx/>
          <a:buFontTx/>
          <a:buChar char="•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cs typeface="Arial" charset="0"/>
          </a:defRPr>
        </a:defPPr>
      </a:lstStyle>
    </a:lnDef>
  </a:objectDefaults>
  <a:extraClrSchemeLst>
    <a:extraClrScheme>
      <a:clrScheme name="standard 07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 07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07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00"/>
        </a:accent1>
        <a:accent2>
          <a:srgbClr val="00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005C00"/>
        </a:accent6>
        <a:hlink>
          <a:srgbClr val="9933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1843</TotalTime>
  <Words>413</Words>
  <Application>Microsoft Office PowerPoint</Application>
  <PresentationFormat>On-screen Show (4:3)</PresentationFormat>
  <Paragraphs>79</Paragraphs>
  <Slides>13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Presentation Template - EN 2007</vt:lpstr>
      <vt:lpstr> </vt:lpstr>
      <vt:lpstr>Нападения на водителей грузовиков</vt:lpstr>
      <vt:lpstr>Безопасные парковки</vt:lpstr>
      <vt:lpstr>Что такое TRANSPark? www.iru.org</vt:lpstr>
      <vt:lpstr>Безопасные парковки</vt:lpstr>
      <vt:lpstr>Slide 6</vt:lpstr>
      <vt:lpstr>Slide 7</vt:lpstr>
      <vt:lpstr>Пользователи могут оставить свой отзыв или пожаловаться</vt:lpstr>
      <vt:lpstr>Slide 9</vt:lpstr>
      <vt:lpstr>Slide 10</vt:lpstr>
      <vt:lpstr>Slide 11</vt:lpstr>
      <vt:lpstr>Продвижение в СНГ</vt:lpstr>
      <vt:lpstr>www.iru.org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the IRU</dc:title>
  <dc:creator>jebele</dc:creator>
  <cp:lastModifiedBy>eanfimova</cp:lastModifiedBy>
  <cp:revision>626</cp:revision>
  <dcterms:created xsi:type="dcterms:W3CDTF">2011-05-24T13:13:11Z</dcterms:created>
  <dcterms:modified xsi:type="dcterms:W3CDTF">2013-09-03T09:17:45Z</dcterms:modified>
</cp:coreProperties>
</file>