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293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0309" cy="8698865"/>
          </a:xfrm>
          <a:custGeom>
            <a:avLst/>
            <a:gdLst/>
            <a:ahLst/>
            <a:cxnLst/>
            <a:rect l="l" t="t" r="r" b="b"/>
            <a:pathLst>
              <a:path w="7560309" h="8698865">
                <a:moveTo>
                  <a:pt x="7559992" y="0"/>
                </a:moveTo>
                <a:lnTo>
                  <a:pt x="0" y="0"/>
                </a:lnTo>
                <a:lnTo>
                  <a:pt x="0" y="8698674"/>
                </a:lnTo>
                <a:lnTo>
                  <a:pt x="7559992" y="8698674"/>
                </a:lnTo>
                <a:lnTo>
                  <a:pt x="7559992" y="0"/>
                </a:lnTo>
                <a:close/>
              </a:path>
            </a:pathLst>
          </a:custGeom>
          <a:solidFill>
            <a:srgbClr val="47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875999" y="1729637"/>
            <a:ext cx="375285" cy="164465"/>
          </a:xfrm>
          <a:custGeom>
            <a:avLst/>
            <a:gdLst/>
            <a:ahLst/>
            <a:cxnLst/>
            <a:rect l="l" t="t" r="r" b="b"/>
            <a:pathLst>
              <a:path w="375284" h="164464">
                <a:moveTo>
                  <a:pt x="187604" y="0"/>
                </a:moveTo>
                <a:lnTo>
                  <a:pt x="167026" y="2992"/>
                </a:lnTo>
                <a:lnTo>
                  <a:pt x="149528" y="11264"/>
                </a:lnTo>
                <a:lnTo>
                  <a:pt x="136399" y="23756"/>
                </a:lnTo>
                <a:lnTo>
                  <a:pt x="128930" y="39408"/>
                </a:lnTo>
                <a:lnTo>
                  <a:pt x="122062" y="36586"/>
                </a:lnTo>
                <a:lnTo>
                  <a:pt x="114727" y="34501"/>
                </a:lnTo>
                <a:lnTo>
                  <a:pt x="106993" y="33209"/>
                </a:lnTo>
                <a:lnTo>
                  <a:pt x="98933" y="32765"/>
                </a:lnTo>
                <a:lnTo>
                  <a:pt x="77714" y="35958"/>
                </a:lnTo>
                <a:lnTo>
                  <a:pt x="59832" y="44754"/>
                </a:lnTo>
                <a:lnTo>
                  <a:pt x="46708" y="57979"/>
                </a:lnTo>
                <a:lnTo>
                  <a:pt x="39763" y="74460"/>
                </a:lnTo>
                <a:lnTo>
                  <a:pt x="23879" y="80784"/>
                </a:lnTo>
                <a:lnTo>
                  <a:pt x="11285" y="90762"/>
                </a:lnTo>
                <a:lnTo>
                  <a:pt x="2989" y="103561"/>
                </a:lnTo>
                <a:lnTo>
                  <a:pt x="0" y="118351"/>
                </a:lnTo>
                <a:lnTo>
                  <a:pt x="4375" y="136122"/>
                </a:lnTo>
                <a:lnTo>
                  <a:pt x="16290" y="150675"/>
                </a:lnTo>
                <a:lnTo>
                  <a:pt x="33925" y="160510"/>
                </a:lnTo>
                <a:lnTo>
                  <a:pt x="55460" y="164122"/>
                </a:lnTo>
                <a:lnTo>
                  <a:pt x="319747" y="164122"/>
                </a:lnTo>
                <a:lnTo>
                  <a:pt x="341283" y="160510"/>
                </a:lnTo>
                <a:lnTo>
                  <a:pt x="358917" y="150675"/>
                </a:lnTo>
                <a:lnTo>
                  <a:pt x="370832" y="136122"/>
                </a:lnTo>
                <a:lnTo>
                  <a:pt x="375208" y="118351"/>
                </a:lnTo>
                <a:lnTo>
                  <a:pt x="372219" y="103556"/>
                </a:lnTo>
                <a:lnTo>
                  <a:pt x="363923" y="90757"/>
                </a:lnTo>
                <a:lnTo>
                  <a:pt x="351329" y="80782"/>
                </a:lnTo>
                <a:lnTo>
                  <a:pt x="335445" y="74460"/>
                </a:lnTo>
                <a:lnTo>
                  <a:pt x="328501" y="57979"/>
                </a:lnTo>
                <a:lnTo>
                  <a:pt x="315380" y="44754"/>
                </a:lnTo>
                <a:lnTo>
                  <a:pt x="297499" y="35958"/>
                </a:lnTo>
                <a:lnTo>
                  <a:pt x="276275" y="32765"/>
                </a:lnTo>
                <a:lnTo>
                  <a:pt x="268216" y="33210"/>
                </a:lnTo>
                <a:lnTo>
                  <a:pt x="260486" y="34505"/>
                </a:lnTo>
                <a:lnTo>
                  <a:pt x="253151" y="36591"/>
                </a:lnTo>
                <a:lnTo>
                  <a:pt x="246278" y="39408"/>
                </a:lnTo>
                <a:lnTo>
                  <a:pt x="238803" y="23761"/>
                </a:lnTo>
                <a:lnTo>
                  <a:pt x="225675" y="11269"/>
                </a:lnTo>
                <a:lnTo>
                  <a:pt x="208180" y="2994"/>
                </a:lnTo>
                <a:lnTo>
                  <a:pt x="1876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7294" y="1728002"/>
            <a:ext cx="187604" cy="16413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4302"/>
            <a:ext cx="4665345" cy="4051935"/>
          </a:xfrm>
          <a:custGeom>
            <a:avLst/>
            <a:gdLst/>
            <a:ahLst/>
            <a:cxnLst/>
            <a:rect l="l" t="t" r="r" b="b"/>
            <a:pathLst>
              <a:path w="4665345" h="4051935">
                <a:moveTo>
                  <a:pt x="0" y="0"/>
                </a:moveTo>
                <a:lnTo>
                  <a:pt x="0" y="4051403"/>
                </a:lnTo>
                <a:lnTo>
                  <a:pt x="24288" y="4034973"/>
                </a:lnTo>
                <a:lnTo>
                  <a:pt x="53608" y="4015511"/>
                </a:lnTo>
                <a:lnTo>
                  <a:pt x="117140" y="3974591"/>
                </a:lnTo>
                <a:lnTo>
                  <a:pt x="151282" y="3953277"/>
                </a:lnTo>
                <a:lnTo>
                  <a:pt x="186961" y="3931490"/>
                </a:lnTo>
                <a:lnTo>
                  <a:pt x="224143" y="3909303"/>
                </a:lnTo>
                <a:lnTo>
                  <a:pt x="262793" y="3886789"/>
                </a:lnTo>
                <a:lnTo>
                  <a:pt x="302876" y="3864019"/>
                </a:lnTo>
                <a:lnTo>
                  <a:pt x="344357" y="3841066"/>
                </a:lnTo>
                <a:lnTo>
                  <a:pt x="387201" y="3818003"/>
                </a:lnTo>
                <a:lnTo>
                  <a:pt x="431374" y="3794902"/>
                </a:lnTo>
                <a:lnTo>
                  <a:pt x="476840" y="3771835"/>
                </a:lnTo>
                <a:lnTo>
                  <a:pt x="523565" y="3748875"/>
                </a:lnTo>
                <a:lnTo>
                  <a:pt x="571514" y="3726095"/>
                </a:lnTo>
                <a:lnTo>
                  <a:pt x="620651" y="3703566"/>
                </a:lnTo>
                <a:lnTo>
                  <a:pt x="670943" y="3681361"/>
                </a:lnTo>
                <a:lnTo>
                  <a:pt x="722354" y="3659553"/>
                </a:lnTo>
                <a:lnTo>
                  <a:pt x="774850" y="3638214"/>
                </a:lnTo>
                <a:lnTo>
                  <a:pt x="828395" y="3617417"/>
                </a:lnTo>
                <a:lnTo>
                  <a:pt x="882955" y="3597233"/>
                </a:lnTo>
                <a:lnTo>
                  <a:pt x="938495" y="3577736"/>
                </a:lnTo>
                <a:lnTo>
                  <a:pt x="994980" y="3558997"/>
                </a:lnTo>
                <a:lnTo>
                  <a:pt x="1052375" y="3541090"/>
                </a:lnTo>
                <a:lnTo>
                  <a:pt x="1110645" y="3524086"/>
                </a:lnTo>
                <a:lnTo>
                  <a:pt x="1169756" y="3508058"/>
                </a:lnTo>
                <a:lnTo>
                  <a:pt x="1229673" y="3493079"/>
                </a:lnTo>
                <a:lnTo>
                  <a:pt x="1290360" y="3479221"/>
                </a:lnTo>
                <a:lnTo>
                  <a:pt x="1351783" y="3466556"/>
                </a:lnTo>
                <a:lnTo>
                  <a:pt x="1413908" y="3455157"/>
                </a:lnTo>
                <a:lnTo>
                  <a:pt x="1476698" y="3445096"/>
                </a:lnTo>
                <a:lnTo>
                  <a:pt x="1540120" y="3436446"/>
                </a:lnTo>
                <a:lnTo>
                  <a:pt x="1604138" y="3429279"/>
                </a:lnTo>
                <a:lnTo>
                  <a:pt x="1668719" y="3423667"/>
                </a:lnTo>
                <a:lnTo>
                  <a:pt x="1733826" y="3419684"/>
                </a:lnTo>
                <a:lnTo>
                  <a:pt x="1799424" y="3417401"/>
                </a:lnTo>
                <a:lnTo>
                  <a:pt x="1844932" y="3416906"/>
                </a:lnTo>
                <a:lnTo>
                  <a:pt x="1890151" y="3417354"/>
                </a:lnTo>
                <a:lnTo>
                  <a:pt x="1935099" y="3418709"/>
                </a:lnTo>
                <a:lnTo>
                  <a:pt x="1979796" y="3420937"/>
                </a:lnTo>
                <a:lnTo>
                  <a:pt x="2024261" y="3424003"/>
                </a:lnTo>
                <a:lnTo>
                  <a:pt x="2068513" y="3427872"/>
                </a:lnTo>
                <a:lnTo>
                  <a:pt x="2112570" y="3432509"/>
                </a:lnTo>
                <a:lnTo>
                  <a:pt x="2156452" y="3437879"/>
                </a:lnTo>
                <a:lnTo>
                  <a:pt x="2200177" y="3443948"/>
                </a:lnTo>
                <a:lnTo>
                  <a:pt x="2243763" y="3450680"/>
                </a:lnTo>
                <a:lnTo>
                  <a:pt x="2287232" y="3458041"/>
                </a:lnTo>
                <a:lnTo>
                  <a:pt x="2330600" y="3465997"/>
                </a:lnTo>
                <a:lnTo>
                  <a:pt x="2373886" y="3474511"/>
                </a:lnTo>
                <a:lnTo>
                  <a:pt x="2417111" y="3483550"/>
                </a:lnTo>
                <a:lnTo>
                  <a:pt x="2460293" y="3493079"/>
                </a:lnTo>
                <a:lnTo>
                  <a:pt x="2503449" y="3503062"/>
                </a:lnTo>
                <a:lnTo>
                  <a:pt x="2546601" y="3513465"/>
                </a:lnTo>
                <a:lnTo>
                  <a:pt x="2589766" y="3524253"/>
                </a:lnTo>
                <a:lnTo>
                  <a:pt x="2632963" y="3535391"/>
                </a:lnTo>
                <a:lnTo>
                  <a:pt x="2719529" y="3558579"/>
                </a:lnTo>
                <a:lnTo>
                  <a:pt x="2806451" y="3582750"/>
                </a:lnTo>
                <a:lnTo>
                  <a:pt x="3115664" y="3671067"/>
                </a:lnTo>
                <a:lnTo>
                  <a:pt x="3206058" y="3696214"/>
                </a:lnTo>
                <a:lnTo>
                  <a:pt x="3297639" y="3720811"/>
                </a:lnTo>
                <a:lnTo>
                  <a:pt x="3343922" y="3732816"/>
                </a:lnTo>
                <a:lnTo>
                  <a:pt x="3390559" y="3744579"/>
                </a:lnTo>
                <a:lnTo>
                  <a:pt x="3437568" y="3756066"/>
                </a:lnTo>
                <a:lnTo>
                  <a:pt x="3484969" y="3767241"/>
                </a:lnTo>
                <a:lnTo>
                  <a:pt x="3532779" y="3778070"/>
                </a:lnTo>
                <a:lnTo>
                  <a:pt x="3581019" y="3788518"/>
                </a:lnTo>
                <a:lnTo>
                  <a:pt x="3629707" y="3798550"/>
                </a:lnTo>
                <a:lnTo>
                  <a:pt x="3678861" y="3808131"/>
                </a:lnTo>
                <a:lnTo>
                  <a:pt x="3728502" y="3817226"/>
                </a:lnTo>
                <a:lnTo>
                  <a:pt x="3778647" y="3825801"/>
                </a:lnTo>
                <a:lnTo>
                  <a:pt x="3829316" y="3833821"/>
                </a:lnTo>
                <a:lnTo>
                  <a:pt x="3880527" y="3841250"/>
                </a:lnTo>
                <a:lnTo>
                  <a:pt x="3932299" y="3848054"/>
                </a:lnTo>
                <a:lnTo>
                  <a:pt x="3984652" y="3854199"/>
                </a:lnTo>
                <a:lnTo>
                  <a:pt x="4037604" y="3859649"/>
                </a:lnTo>
                <a:lnTo>
                  <a:pt x="4091174" y="3864369"/>
                </a:lnTo>
                <a:lnTo>
                  <a:pt x="4145381" y="3868326"/>
                </a:lnTo>
                <a:lnTo>
                  <a:pt x="4200244" y="3871483"/>
                </a:lnTo>
                <a:lnTo>
                  <a:pt x="4255782" y="3873806"/>
                </a:lnTo>
                <a:lnTo>
                  <a:pt x="4312014" y="3875261"/>
                </a:lnTo>
                <a:lnTo>
                  <a:pt x="4368957" y="3875811"/>
                </a:lnTo>
                <a:lnTo>
                  <a:pt x="4426633" y="3875424"/>
                </a:lnTo>
                <a:lnTo>
                  <a:pt x="4485059" y="3874063"/>
                </a:lnTo>
                <a:lnTo>
                  <a:pt x="4544254" y="3871694"/>
                </a:lnTo>
                <a:lnTo>
                  <a:pt x="4604237" y="3868282"/>
                </a:lnTo>
                <a:lnTo>
                  <a:pt x="4665027" y="3863793"/>
                </a:lnTo>
                <a:lnTo>
                  <a:pt x="0" y="0"/>
                </a:lnTo>
                <a:close/>
              </a:path>
            </a:pathLst>
          </a:custGeom>
          <a:solidFill>
            <a:srgbClr val="5E39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2283708"/>
            <a:ext cx="7560309" cy="8408670"/>
          </a:xfrm>
          <a:custGeom>
            <a:avLst/>
            <a:gdLst/>
            <a:ahLst/>
            <a:cxnLst/>
            <a:rect l="l" t="t" r="r" b="b"/>
            <a:pathLst>
              <a:path w="7560309" h="8408670">
                <a:moveTo>
                  <a:pt x="1745902" y="1108206"/>
                </a:moveTo>
                <a:lnTo>
                  <a:pt x="1700395" y="1108700"/>
                </a:lnTo>
                <a:lnTo>
                  <a:pt x="928368" y="1240053"/>
                </a:lnTo>
                <a:lnTo>
                  <a:pt x="293951" y="1506256"/>
                </a:lnTo>
                <a:lnTo>
                  <a:pt x="0" y="1685327"/>
                </a:lnTo>
                <a:lnTo>
                  <a:pt x="0" y="8408295"/>
                </a:lnTo>
                <a:lnTo>
                  <a:pt x="7560005" y="8408295"/>
                </a:lnTo>
                <a:lnTo>
                  <a:pt x="7560005" y="1567111"/>
                </a:lnTo>
                <a:lnTo>
                  <a:pt x="4269928" y="1567111"/>
                </a:lnTo>
                <a:lnTo>
                  <a:pt x="4212984" y="1566560"/>
                </a:lnTo>
                <a:lnTo>
                  <a:pt x="4156753" y="1565106"/>
                </a:lnTo>
                <a:lnTo>
                  <a:pt x="4101215" y="1562783"/>
                </a:lnTo>
                <a:lnTo>
                  <a:pt x="4046352" y="1559626"/>
                </a:lnTo>
                <a:lnTo>
                  <a:pt x="3992145" y="1555669"/>
                </a:lnTo>
                <a:lnTo>
                  <a:pt x="3938575" y="1550949"/>
                </a:lnTo>
                <a:lnTo>
                  <a:pt x="3885623" y="1545499"/>
                </a:lnTo>
                <a:lnTo>
                  <a:pt x="3833270" y="1539354"/>
                </a:lnTo>
                <a:lnTo>
                  <a:pt x="3781497" y="1532550"/>
                </a:lnTo>
                <a:lnTo>
                  <a:pt x="3730286" y="1525120"/>
                </a:lnTo>
                <a:lnTo>
                  <a:pt x="3679617" y="1517101"/>
                </a:lnTo>
                <a:lnTo>
                  <a:pt x="3629472" y="1508526"/>
                </a:lnTo>
                <a:lnTo>
                  <a:pt x="3579832" y="1499431"/>
                </a:lnTo>
                <a:lnTo>
                  <a:pt x="3530677" y="1489850"/>
                </a:lnTo>
                <a:lnTo>
                  <a:pt x="3481989" y="1479818"/>
                </a:lnTo>
                <a:lnTo>
                  <a:pt x="3385939" y="1458541"/>
                </a:lnTo>
                <a:lnTo>
                  <a:pt x="3291530" y="1435879"/>
                </a:lnTo>
                <a:lnTo>
                  <a:pt x="3152661" y="1399898"/>
                </a:lnTo>
                <a:lnTo>
                  <a:pt x="2620499" y="1249879"/>
                </a:lnTo>
                <a:lnTo>
                  <a:pt x="2533933" y="1226691"/>
                </a:lnTo>
                <a:lnTo>
                  <a:pt x="2447571" y="1204765"/>
                </a:lnTo>
                <a:lnTo>
                  <a:pt x="2361263" y="1184379"/>
                </a:lnTo>
                <a:lnTo>
                  <a:pt x="2318082" y="1174850"/>
                </a:lnTo>
                <a:lnTo>
                  <a:pt x="2274857" y="1165811"/>
                </a:lnTo>
                <a:lnTo>
                  <a:pt x="2231570" y="1157297"/>
                </a:lnTo>
                <a:lnTo>
                  <a:pt x="2188202" y="1149341"/>
                </a:lnTo>
                <a:lnTo>
                  <a:pt x="2144734" y="1141980"/>
                </a:lnTo>
                <a:lnTo>
                  <a:pt x="2101147" y="1135247"/>
                </a:lnTo>
                <a:lnTo>
                  <a:pt x="2057422" y="1129179"/>
                </a:lnTo>
                <a:lnTo>
                  <a:pt x="2013541" y="1123808"/>
                </a:lnTo>
                <a:lnTo>
                  <a:pt x="1969484" y="1119172"/>
                </a:lnTo>
                <a:lnTo>
                  <a:pt x="1925232" y="1115303"/>
                </a:lnTo>
                <a:lnTo>
                  <a:pt x="1880767" y="1112237"/>
                </a:lnTo>
                <a:lnTo>
                  <a:pt x="1836070" y="1110009"/>
                </a:lnTo>
                <a:lnTo>
                  <a:pt x="1791121" y="1108654"/>
                </a:lnTo>
                <a:lnTo>
                  <a:pt x="1745902" y="1108206"/>
                </a:lnTo>
                <a:close/>
              </a:path>
              <a:path w="7560309" h="8408670">
                <a:moveTo>
                  <a:pt x="7560005" y="0"/>
                </a:moveTo>
                <a:lnTo>
                  <a:pt x="6714253" y="739891"/>
                </a:lnTo>
                <a:lnTo>
                  <a:pt x="6007589" y="1247254"/>
                </a:lnTo>
                <a:lnTo>
                  <a:pt x="5393128" y="1463338"/>
                </a:lnTo>
                <a:lnTo>
                  <a:pt x="4565997" y="1555093"/>
                </a:lnTo>
                <a:lnTo>
                  <a:pt x="4505207" y="1559582"/>
                </a:lnTo>
                <a:lnTo>
                  <a:pt x="4445224" y="1562994"/>
                </a:lnTo>
                <a:lnTo>
                  <a:pt x="4386029" y="1565363"/>
                </a:lnTo>
                <a:lnTo>
                  <a:pt x="4327603" y="1566724"/>
                </a:lnTo>
                <a:lnTo>
                  <a:pt x="4269928" y="1567111"/>
                </a:lnTo>
                <a:lnTo>
                  <a:pt x="7560005" y="1567111"/>
                </a:lnTo>
                <a:lnTo>
                  <a:pt x="7560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12"/>
            <a:ext cx="7560309" cy="1355725"/>
          </a:xfrm>
          <a:custGeom>
            <a:avLst/>
            <a:gdLst/>
            <a:ahLst/>
            <a:cxnLst/>
            <a:rect l="l" t="t" r="r" b="b"/>
            <a:pathLst>
              <a:path w="7560309" h="1355725">
                <a:moveTo>
                  <a:pt x="7559992" y="0"/>
                </a:moveTo>
                <a:lnTo>
                  <a:pt x="0" y="0"/>
                </a:lnTo>
                <a:lnTo>
                  <a:pt x="0" y="1355674"/>
                </a:lnTo>
                <a:lnTo>
                  <a:pt x="7559992" y="1355674"/>
                </a:lnTo>
                <a:lnTo>
                  <a:pt x="7559992" y="0"/>
                </a:lnTo>
                <a:close/>
              </a:path>
            </a:pathLst>
          </a:custGeom>
          <a:solidFill>
            <a:srgbClr val="0C4D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623908" y="7277477"/>
            <a:ext cx="4936490" cy="3415029"/>
          </a:xfrm>
          <a:custGeom>
            <a:avLst/>
            <a:gdLst/>
            <a:ahLst/>
            <a:cxnLst/>
            <a:rect l="l" t="t" r="r" b="b"/>
            <a:pathLst>
              <a:path w="4936490" h="3415029">
                <a:moveTo>
                  <a:pt x="4936096" y="0"/>
                </a:moveTo>
                <a:lnTo>
                  <a:pt x="4534522" y="13330"/>
                </a:lnTo>
                <a:lnTo>
                  <a:pt x="4089735" y="103898"/>
                </a:lnTo>
                <a:lnTo>
                  <a:pt x="3747769" y="335079"/>
                </a:lnTo>
                <a:lnTo>
                  <a:pt x="3327068" y="781122"/>
                </a:lnTo>
                <a:lnTo>
                  <a:pt x="3293306" y="819891"/>
                </a:lnTo>
                <a:lnTo>
                  <a:pt x="3261512" y="858911"/>
                </a:lnTo>
                <a:lnTo>
                  <a:pt x="3231569" y="898156"/>
                </a:lnTo>
                <a:lnTo>
                  <a:pt x="3203362" y="937596"/>
                </a:lnTo>
                <a:lnTo>
                  <a:pt x="3176776" y="977207"/>
                </a:lnTo>
                <a:lnTo>
                  <a:pt x="3151696" y="1016960"/>
                </a:lnTo>
                <a:lnTo>
                  <a:pt x="3128007" y="1056827"/>
                </a:lnTo>
                <a:lnTo>
                  <a:pt x="3105592" y="1096783"/>
                </a:lnTo>
                <a:lnTo>
                  <a:pt x="3084338" y="1136799"/>
                </a:lnTo>
                <a:lnTo>
                  <a:pt x="3064127" y="1176848"/>
                </a:lnTo>
                <a:lnTo>
                  <a:pt x="3044846" y="1216904"/>
                </a:lnTo>
                <a:lnTo>
                  <a:pt x="3026379" y="1256938"/>
                </a:lnTo>
                <a:lnTo>
                  <a:pt x="3008610" y="1296924"/>
                </a:lnTo>
                <a:lnTo>
                  <a:pt x="2991425" y="1336835"/>
                </a:lnTo>
                <a:lnTo>
                  <a:pt x="2974707" y="1376643"/>
                </a:lnTo>
                <a:lnTo>
                  <a:pt x="2958342" y="1416321"/>
                </a:lnTo>
                <a:lnTo>
                  <a:pt x="2926209" y="1495177"/>
                </a:lnTo>
                <a:lnTo>
                  <a:pt x="2910210" y="1534302"/>
                </a:lnTo>
                <a:lnTo>
                  <a:pt x="2894102" y="1573187"/>
                </a:lnTo>
                <a:lnTo>
                  <a:pt x="2877771" y="1611806"/>
                </a:lnTo>
                <a:lnTo>
                  <a:pt x="2861100" y="1650132"/>
                </a:lnTo>
                <a:lnTo>
                  <a:pt x="2843974" y="1688137"/>
                </a:lnTo>
                <a:lnTo>
                  <a:pt x="2826279" y="1725795"/>
                </a:lnTo>
                <a:lnTo>
                  <a:pt x="2807899" y="1763077"/>
                </a:lnTo>
                <a:lnTo>
                  <a:pt x="2788718" y="1799957"/>
                </a:lnTo>
                <a:lnTo>
                  <a:pt x="2768621" y="1836408"/>
                </a:lnTo>
                <a:lnTo>
                  <a:pt x="2747493" y="1872401"/>
                </a:lnTo>
                <a:lnTo>
                  <a:pt x="2725219" y="1907911"/>
                </a:lnTo>
                <a:lnTo>
                  <a:pt x="2701683" y="1942909"/>
                </a:lnTo>
                <a:lnTo>
                  <a:pt x="2676770" y="1977369"/>
                </a:lnTo>
                <a:lnTo>
                  <a:pt x="2650365" y="2011264"/>
                </a:lnTo>
                <a:lnTo>
                  <a:pt x="2622352" y="2044565"/>
                </a:lnTo>
                <a:lnTo>
                  <a:pt x="2592616" y="2077247"/>
                </a:lnTo>
                <a:lnTo>
                  <a:pt x="2561042" y="2109280"/>
                </a:lnTo>
                <a:lnTo>
                  <a:pt x="2527514" y="2140640"/>
                </a:lnTo>
                <a:lnTo>
                  <a:pt x="2491918" y="2171297"/>
                </a:lnTo>
                <a:lnTo>
                  <a:pt x="2454137" y="2201226"/>
                </a:lnTo>
                <a:lnTo>
                  <a:pt x="2414057" y="2230398"/>
                </a:lnTo>
                <a:lnTo>
                  <a:pt x="2371562" y="2258786"/>
                </a:lnTo>
                <a:lnTo>
                  <a:pt x="2326537" y="2286364"/>
                </a:lnTo>
                <a:lnTo>
                  <a:pt x="2260391" y="2321998"/>
                </a:lnTo>
                <a:lnTo>
                  <a:pt x="2192556" y="2352678"/>
                </a:lnTo>
                <a:lnTo>
                  <a:pt x="2123178" y="2378850"/>
                </a:lnTo>
                <a:lnTo>
                  <a:pt x="2052403" y="2400962"/>
                </a:lnTo>
                <a:lnTo>
                  <a:pt x="1980379" y="2419460"/>
                </a:lnTo>
                <a:lnTo>
                  <a:pt x="1907253" y="2434791"/>
                </a:lnTo>
                <a:lnTo>
                  <a:pt x="1833170" y="2447401"/>
                </a:lnTo>
                <a:lnTo>
                  <a:pt x="1758278" y="2457736"/>
                </a:lnTo>
                <a:lnTo>
                  <a:pt x="1682724" y="2466244"/>
                </a:lnTo>
                <a:lnTo>
                  <a:pt x="1606653" y="2473371"/>
                </a:lnTo>
                <a:lnTo>
                  <a:pt x="1261887" y="2500322"/>
                </a:lnTo>
                <a:lnTo>
                  <a:pt x="1185602" y="2507834"/>
                </a:lnTo>
                <a:lnTo>
                  <a:pt x="1147615" y="2512133"/>
                </a:lnTo>
                <a:lnTo>
                  <a:pt x="1109755" y="2516868"/>
                </a:lnTo>
                <a:lnTo>
                  <a:pt x="1034493" y="2527870"/>
                </a:lnTo>
                <a:lnTo>
                  <a:pt x="959962" y="2541287"/>
                </a:lnTo>
                <a:lnTo>
                  <a:pt x="886309" y="2557565"/>
                </a:lnTo>
                <a:lnTo>
                  <a:pt x="813680" y="2577151"/>
                </a:lnTo>
                <a:lnTo>
                  <a:pt x="742223" y="2600490"/>
                </a:lnTo>
                <a:lnTo>
                  <a:pt x="672085" y="2628031"/>
                </a:lnTo>
                <a:lnTo>
                  <a:pt x="603411" y="2660220"/>
                </a:lnTo>
                <a:lnTo>
                  <a:pt x="569670" y="2678196"/>
                </a:lnTo>
                <a:lnTo>
                  <a:pt x="536349" y="2697502"/>
                </a:lnTo>
                <a:lnTo>
                  <a:pt x="503469" y="2718193"/>
                </a:lnTo>
                <a:lnTo>
                  <a:pt x="471046" y="2740325"/>
                </a:lnTo>
                <a:lnTo>
                  <a:pt x="439099" y="2763953"/>
                </a:lnTo>
                <a:lnTo>
                  <a:pt x="407647" y="2789135"/>
                </a:lnTo>
                <a:lnTo>
                  <a:pt x="376708" y="2815924"/>
                </a:lnTo>
                <a:lnTo>
                  <a:pt x="346301" y="2844378"/>
                </a:lnTo>
                <a:lnTo>
                  <a:pt x="316443" y="2874552"/>
                </a:lnTo>
                <a:lnTo>
                  <a:pt x="287153" y="2906502"/>
                </a:lnTo>
                <a:lnTo>
                  <a:pt x="258449" y="2940284"/>
                </a:lnTo>
                <a:lnTo>
                  <a:pt x="230350" y="2975953"/>
                </a:lnTo>
                <a:lnTo>
                  <a:pt x="202874" y="3013566"/>
                </a:lnTo>
                <a:lnTo>
                  <a:pt x="176039" y="3053177"/>
                </a:lnTo>
                <a:lnTo>
                  <a:pt x="149864" y="3094844"/>
                </a:lnTo>
                <a:lnTo>
                  <a:pt x="124367" y="3138621"/>
                </a:lnTo>
                <a:lnTo>
                  <a:pt x="99566" y="3184566"/>
                </a:lnTo>
                <a:lnTo>
                  <a:pt x="75480" y="3232732"/>
                </a:lnTo>
                <a:lnTo>
                  <a:pt x="52128" y="3283177"/>
                </a:lnTo>
                <a:lnTo>
                  <a:pt x="29526" y="3335956"/>
                </a:lnTo>
                <a:lnTo>
                  <a:pt x="7694" y="3391125"/>
                </a:lnTo>
                <a:lnTo>
                  <a:pt x="0" y="3414526"/>
                </a:lnTo>
                <a:lnTo>
                  <a:pt x="4936096" y="3414526"/>
                </a:lnTo>
                <a:lnTo>
                  <a:pt x="4936096" y="0"/>
                </a:lnTo>
                <a:close/>
              </a:path>
            </a:pathLst>
          </a:custGeom>
          <a:solidFill>
            <a:srgbClr val="F792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950800" y="7277471"/>
            <a:ext cx="1609725" cy="3406775"/>
          </a:xfrm>
          <a:custGeom>
            <a:avLst/>
            <a:gdLst/>
            <a:ahLst/>
            <a:cxnLst/>
            <a:rect l="l" t="t" r="r" b="b"/>
            <a:pathLst>
              <a:path w="1609725" h="3406775">
                <a:moveTo>
                  <a:pt x="1609204" y="0"/>
                </a:moveTo>
                <a:lnTo>
                  <a:pt x="1207461" y="13336"/>
                </a:lnTo>
                <a:lnTo>
                  <a:pt x="762676" y="103904"/>
                </a:lnTo>
                <a:lnTo>
                  <a:pt x="420708" y="335085"/>
                </a:lnTo>
                <a:lnTo>
                  <a:pt x="0" y="781128"/>
                </a:lnTo>
                <a:lnTo>
                  <a:pt x="1599958" y="3405532"/>
                </a:lnTo>
                <a:lnTo>
                  <a:pt x="1609204" y="3406272"/>
                </a:lnTo>
                <a:lnTo>
                  <a:pt x="1609204" y="0"/>
                </a:lnTo>
                <a:close/>
              </a:path>
            </a:pathLst>
          </a:custGeom>
          <a:solidFill>
            <a:srgbClr val="F582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193821" y="10440009"/>
            <a:ext cx="840105" cy="252095"/>
          </a:xfrm>
          <a:custGeom>
            <a:avLst/>
            <a:gdLst/>
            <a:ahLst/>
            <a:cxnLst/>
            <a:rect l="l" t="t" r="r" b="b"/>
            <a:pathLst>
              <a:path w="840105" h="252095">
                <a:moveTo>
                  <a:pt x="840016" y="0"/>
                </a:moveTo>
                <a:lnTo>
                  <a:pt x="0" y="0"/>
                </a:lnTo>
                <a:lnTo>
                  <a:pt x="0" y="251993"/>
                </a:lnTo>
                <a:lnTo>
                  <a:pt x="840016" y="251993"/>
                </a:lnTo>
                <a:lnTo>
                  <a:pt x="840016" y="0"/>
                </a:lnTo>
                <a:close/>
              </a:path>
            </a:pathLst>
          </a:custGeom>
          <a:solidFill>
            <a:srgbClr val="0C4DA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5362" y="437361"/>
            <a:ext cx="1194779" cy="1296836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4341241" y="435609"/>
            <a:ext cx="570230" cy="920750"/>
          </a:xfrm>
          <a:custGeom>
            <a:avLst/>
            <a:gdLst/>
            <a:ahLst/>
            <a:cxnLst/>
            <a:rect l="l" t="t" r="r" b="b"/>
            <a:pathLst>
              <a:path w="570229" h="920750">
                <a:moveTo>
                  <a:pt x="568591" y="842492"/>
                </a:moveTo>
                <a:lnTo>
                  <a:pt x="389826" y="828687"/>
                </a:lnTo>
                <a:lnTo>
                  <a:pt x="310362" y="819772"/>
                </a:lnTo>
                <a:lnTo>
                  <a:pt x="257073" y="810475"/>
                </a:lnTo>
                <a:lnTo>
                  <a:pt x="198513" y="797153"/>
                </a:lnTo>
                <a:lnTo>
                  <a:pt x="150215" y="784631"/>
                </a:lnTo>
                <a:lnTo>
                  <a:pt x="69710" y="761682"/>
                </a:lnTo>
                <a:lnTo>
                  <a:pt x="330" y="740638"/>
                </a:lnTo>
                <a:lnTo>
                  <a:pt x="0" y="771525"/>
                </a:lnTo>
                <a:lnTo>
                  <a:pt x="145072" y="805027"/>
                </a:lnTo>
                <a:lnTo>
                  <a:pt x="198005" y="816876"/>
                </a:lnTo>
                <a:lnTo>
                  <a:pt x="236486" y="823785"/>
                </a:lnTo>
                <a:lnTo>
                  <a:pt x="281305" y="829449"/>
                </a:lnTo>
                <a:lnTo>
                  <a:pt x="332295" y="834250"/>
                </a:lnTo>
                <a:lnTo>
                  <a:pt x="389331" y="838555"/>
                </a:lnTo>
                <a:lnTo>
                  <a:pt x="568591" y="850887"/>
                </a:lnTo>
                <a:lnTo>
                  <a:pt x="568591" y="842492"/>
                </a:lnTo>
                <a:close/>
              </a:path>
              <a:path w="570229" h="920750">
                <a:moveTo>
                  <a:pt x="568591" y="804062"/>
                </a:moveTo>
                <a:lnTo>
                  <a:pt x="350583" y="781786"/>
                </a:lnTo>
                <a:lnTo>
                  <a:pt x="306031" y="775843"/>
                </a:lnTo>
                <a:lnTo>
                  <a:pt x="255536" y="765022"/>
                </a:lnTo>
                <a:lnTo>
                  <a:pt x="198513" y="746391"/>
                </a:lnTo>
                <a:lnTo>
                  <a:pt x="149275" y="727189"/>
                </a:lnTo>
                <a:lnTo>
                  <a:pt x="112229" y="712381"/>
                </a:lnTo>
                <a:lnTo>
                  <a:pt x="68770" y="694423"/>
                </a:lnTo>
                <a:lnTo>
                  <a:pt x="330" y="665721"/>
                </a:lnTo>
                <a:lnTo>
                  <a:pt x="0" y="698588"/>
                </a:lnTo>
                <a:lnTo>
                  <a:pt x="137553" y="745121"/>
                </a:lnTo>
                <a:lnTo>
                  <a:pt x="198005" y="765124"/>
                </a:lnTo>
                <a:lnTo>
                  <a:pt x="245059" y="778738"/>
                </a:lnTo>
                <a:lnTo>
                  <a:pt x="287566" y="787311"/>
                </a:lnTo>
                <a:lnTo>
                  <a:pt x="333133" y="793038"/>
                </a:lnTo>
                <a:lnTo>
                  <a:pt x="440143" y="802538"/>
                </a:lnTo>
                <a:lnTo>
                  <a:pt x="568591" y="812914"/>
                </a:lnTo>
                <a:lnTo>
                  <a:pt x="568591" y="804062"/>
                </a:lnTo>
                <a:close/>
              </a:path>
              <a:path w="570229" h="920750">
                <a:moveTo>
                  <a:pt x="568591" y="728154"/>
                </a:moveTo>
                <a:lnTo>
                  <a:pt x="389331" y="705993"/>
                </a:lnTo>
                <a:lnTo>
                  <a:pt x="312483" y="692492"/>
                </a:lnTo>
                <a:lnTo>
                  <a:pt x="260019" y="676402"/>
                </a:lnTo>
                <a:lnTo>
                  <a:pt x="224510" y="659955"/>
                </a:lnTo>
                <a:lnTo>
                  <a:pt x="177609" y="633691"/>
                </a:lnTo>
                <a:lnTo>
                  <a:pt x="96964" y="582422"/>
                </a:lnTo>
                <a:lnTo>
                  <a:pt x="0" y="519176"/>
                </a:lnTo>
                <a:lnTo>
                  <a:pt x="330" y="556310"/>
                </a:lnTo>
                <a:lnTo>
                  <a:pt x="76885" y="599846"/>
                </a:lnTo>
                <a:lnTo>
                  <a:pt x="141909" y="636435"/>
                </a:lnTo>
                <a:lnTo>
                  <a:pt x="197510" y="667054"/>
                </a:lnTo>
                <a:lnTo>
                  <a:pt x="241096" y="687184"/>
                </a:lnTo>
                <a:lnTo>
                  <a:pt x="285623" y="701357"/>
                </a:lnTo>
                <a:lnTo>
                  <a:pt x="333921" y="711187"/>
                </a:lnTo>
                <a:lnTo>
                  <a:pt x="388823" y="718312"/>
                </a:lnTo>
                <a:lnTo>
                  <a:pt x="568591" y="737527"/>
                </a:lnTo>
                <a:lnTo>
                  <a:pt x="568591" y="728154"/>
                </a:lnTo>
                <a:close/>
              </a:path>
              <a:path w="570229" h="920750">
                <a:moveTo>
                  <a:pt x="568591" y="689711"/>
                </a:moveTo>
                <a:lnTo>
                  <a:pt x="389331" y="664578"/>
                </a:lnTo>
                <a:lnTo>
                  <a:pt x="313321" y="650303"/>
                </a:lnTo>
                <a:lnTo>
                  <a:pt x="260273" y="633704"/>
                </a:lnTo>
                <a:lnTo>
                  <a:pt x="223799" y="616038"/>
                </a:lnTo>
                <a:lnTo>
                  <a:pt x="176911" y="583399"/>
                </a:lnTo>
                <a:lnTo>
                  <a:pt x="0" y="446557"/>
                </a:lnTo>
                <a:lnTo>
                  <a:pt x="330" y="486638"/>
                </a:lnTo>
                <a:lnTo>
                  <a:pt x="75641" y="538314"/>
                </a:lnTo>
                <a:lnTo>
                  <a:pt x="140652" y="582485"/>
                </a:lnTo>
                <a:lnTo>
                  <a:pt x="198005" y="620712"/>
                </a:lnTo>
                <a:lnTo>
                  <a:pt x="244983" y="645756"/>
                </a:lnTo>
                <a:lnTo>
                  <a:pt x="290906" y="660514"/>
                </a:lnTo>
                <a:lnTo>
                  <a:pt x="338201" y="669048"/>
                </a:lnTo>
                <a:lnTo>
                  <a:pt x="465594" y="685088"/>
                </a:lnTo>
                <a:lnTo>
                  <a:pt x="568591" y="699579"/>
                </a:lnTo>
                <a:lnTo>
                  <a:pt x="568591" y="689711"/>
                </a:lnTo>
                <a:close/>
              </a:path>
              <a:path w="570229" h="920750">
                <a:moveTo>
                  <a:pt x="569087" y="911517"/>
                </a:moveTo>
                <a:lnTo>
                  <a:pt x="275894" y="900290"/>
                </a:lnTo>
                <a:lnTo>
                  <a:pt x="198513" y="897724"/>
                </a:lnTo>
                <a:lnTo>
                  <a:pt x="139090" y="896150"/>
                </a:lnTo>
                <a:lnTo>
                  <a:pt x="330" y="891133"/>
                </a:lnTo>
                <a:lnTo>
                  <a:pt x="330" y="920064"/>
                </a:lnTo>
                <a:lnTo>
                  <a:pt x="569087" y="920394"/>
                </a:lnTo>
                <a:lnTo>
                  <a:pt x="569087" y="911517"/>
                </a:lnTo>
                <a:close/>
              </a:path>
              <a:path w="570229" h="920750">
                <a:moveTo>
                  <a:pt x="569087" y="879970"/>
                </a:moveTo>
                <a:lnTo>
                  <a:pt x="365582" y="866444"/>
                </a:lnTo>
                <a:lnTo>
                  <a:pt x="318389" y="862253"/>
                </a:lnTo>
                <a:lnTo>
                  <a:pt x="258965" y="855827"/>
                </a:lnTo>
                <a:lnTo>
                  <a:pt x="198501" y="847432"/>
                </a:lnTo>
                <a:lnTo>
                  <a:pt x="138125" y="837615"/>
                </a:lnTo>
                <a:lnTo>
                  <a:pt x="0" y="814578"/>
                </a:lnTo>
                <a:lnTo>
                  <a:pt x="0" y="844143"/>
                </a:lnTo>
                <a:lnTo>
                  <a:pt x="127177" y="859066"/>
                </a:lnTo>
                <a:lnTo>
                  <a:pt x="198005" y="866660"/>
                </a:lnTo>
                <a:lnTo>
                  <a:pt x="281457" y="873175"/>
                </a:lnTo>
                <a:lnTo>
                  <a:pt x="333819" y="876376"/>
                </a:lnTo>
                <a:lnTo>
                  <a:pt x="389318" y="879475"/>
                </a:lnTo>
                <a:lnTo>
                  <a:pt x="569087" y="888834"/>
                </a:lnTo>
                <a:lnTo>
                  <a:pt x="569087" y="879970"/>
                </a:lnTo>
                <a:close/>
              </a:path>
              <a:path w="570229" h="920750">
                <a:moveTo>
                  <a:pt x="569087" y="765619"/>
                </a:moveTo>
                <a:lnTo>
                  <a:pt x="453605" y="753198"/>
                </a:lnTo>
                <a:lnTo>
                  <a:pt x="389331" y="745896"/>
                </a:lnTo>
                <a:lnTo>
                  <a:pt x="330415" y="737527"/>
                </a:lnTo>
                <a:lnTo>
                  <a:pt x="281813" y="726986"/>
                </a:lnTo>
                <a:lnTo>
                  <a:pt x="239128" y="713206"/>
                </a:lnTo>
                <a:lnTo>
                  <a:pt x="198005" y="695134"/>
                </a:lnTo>
                <a:lnTo>
                  <a:pt x="135801" y="663765"/>
                </a:lnTo>
                <a:lnTo>
                  <a:pt x="330" y="591794"/>
                </a:lnTo>
                <a:lnTo>
                  <a:pt x="0" y="626300"/>
                </a:lnTo>
                <a:lnTo>
                  <a:pt x="141986" y="690537"/>
                </a:lnTo>
                <a:lnTo>
                  <a:pt x="198005" y="715352"/>
                </a:lnTo>
                <a:lnTo>
                  <a:pt x="242989" y="732815"/>
                </a:lnTo>
                <a:lnTo>
                  <a:pt x="284060" y="743686"/>
                </a:lnTo>
                <a:lnTo>
                  <a:pt x="329946" y="750735"/>
                </a:lnTo>
                <a:lnTo>
                  <a:pt x="389331" y="756754"/>
                </a:lnTo>
                <a:lnTo>
                  <a:pt x="481457" y="765429"/>
                </a:lnTo>
                <a:lnTo>
                  <a:pt x="569087" y="774496"/>
                </a:lnTo>
                <a:lnTo>
                  <a:pt x="569087" y="765619"/>
                </a:lnTo>
                <a:close/>
              </a:path>
              <a:path w="570229" h="920750">
                <a:moveTo>
                  <a:pt x="569087" y="651268"/>
                </a:moveTo>
                <a:lnTo>
                  <a:pt x="461695" y="634022"/>
                </a:lnTo>
                <a:lnTo>
                  <a:pt x="389331" y="621703"/>
                </a:lnTo>
                <a:lnTo>
                  <a:pt x="321868" y="608469"/>
                </a:lnTo>
                <a:lnTo>
                  <a:pt x="272199" y="594029"/>
                </a:lnTo>
                <a:lnTo>
                  <a:pt x="233273" y="575183"/>
                </a:lnTo>
                <a:lnTo>
                  <a:pt x="198005" y="548741"/>
                </a:lnTo>
                <a:lnTo>
                  <a:pt x="165747" y="520458"/>
                </a:lnTo>
                <a:lnTo>
                  <a:pt x="134416" y="492480"/>
                </a:lnTo>
                <a:lnTo>
                  <a:pt x="330" y="370649"/>
                </a:lnTo>
                <a:lnTo>
                  <a:pt x="330" y="414020"/>
                </a:lnTo>
                <a:lnTo>
                  <a:pt x="198005" y="572897"/>
                </a:lnTo>
                <a:lnTo>
                  <a:pt x="237350" y="597395"/>
                </a:lnTo>
                <a:lnTo>
                  <a:pt x="280543" y="612698"/>
                </a:lnTo>
                <a:lnTo>
                  <a:pt x="330174" y="622896"/>
                </a:lnTo>
                <a:lnTo>
                  <a:pt x="569087" y="660628"/>
                </a:lnTo>
                <a:lnTo>
                  <a:pt x="569087" y="651268"/>
                </a:lnTo>
                <a:close/>
              </a:path>
              <a:path w="570229" h="920750">
                <a:moveTo>
                  <a:pt x="569087" y="612825"/>
                </a:moveTo>
                <a:lnTo>
                  <a:pt x="450621" y="593331"/>
                </a:lnTo>
                <a:lnTo>
                  <a:pt x="388823" y="582752"/>
                </a:lnTo>
                <a:lnTo>
                  <a:pt x="330390" y="570776"/>
                </a:lnTo>
                <a:lnTo>
                  <a:pt x="279730" y="555091"/>
                </a:lnTo>
                <a:lnTo>
                  <a:pt x="235915" y="533158"/>
                </a:lnTo>
                <a:lnTo>
                  <a:pt x="198005" y="502424"/>
                </a:lnTo>
                <a:lnTo>
                  <a:pt x="330" y="299681"/>
                </a:lnTo>
                <a:lnTo>
                  <a:pt x="330" y="346011"/>
                </a:lnTo>
                <a:lnTo>
                  <a:pt x="197497" y="526567"/>
                </a:lnTo>
                <a:lnTo>
                  <a:pt x="235889" y="553186"/>
                </a:lnTo>
                <a:lnTo>
                  <a:pt x="279666" y="570369"/>
                </a:lnTo>
                <a:lnTo>
                  <a:pt x="330187" y="582041"/>
                </a:lnTo>
                <a:lnTo>
                  <a:pt x="439940" y="600684"/>
                </a:lnTo>
                <a:lnTo>
                  <a:pt x="569087" y="621703"/>
                </a:lnTo>
                <a:lnTo>
                  <a:pt x="569087" y="612825"/>
                </a:lnTo>
                <a:close/>
              </a:path>
              <a:path w="570229" h="920750">
                <a:moveTo>
                  <a:pt x="569087" y="575856"/>
                </a:moveTo>
                <a:lnTo>
                  <a:pt x="437235" y="552589"/>
                </a:lnTo>
                <a:lnTo>
                  <a:pt x="389318" y="543814"/>
                </a:lnTo>
                <a:lnTo>
                  <a:pt x="316852" y="527189"/>
                </a:lnTo>
                <a:lnTo>
                  <a:pt x="268249" y="508393"/>
                </a:lnTo>
                <a:lnTo>
                  <a:pt x="232359" y="483768"/>
                </a:lnTo>
                <a:lnTo>
                  <a:pt x="198005" y="449668"/>
                </a:lnTo>
                <a:lnTo>
                  <a:pt x="149301" y="395630"/>
                </a:lnTo>
                <a:lnTo>
                  <a:pt x="0" y="223113"/>
                </a:lnTo>
                <a:lnTo>
                  <a:pt x="330" y="272732"/>
                </a:lnTo>
                <a:lnTo>
                  <a:pt x="80937" y="356501"/>
                </a:lnTo>
                <a:lnTo>
                  <a:pt x="146456" y="423799"/>
                </a:lnTo>
                <a:lnTo>
                  <a:pt x="197497" y="474814"/>
                </a:lnTo>
                <a:lnTo>
                  <a:pt x="244221" y="510679"/>
                </a:lnTo>
                <a:lnTo>
                  <a:pt x="290842" y="531558"/>
                </a:lnTo>
                <a:lnTo>
                  <a:pt x="338759" y="543407"/>
                </a:lnTo>
                <a:lnTo>
                  <a:pt x="389318" y="552196"/>
                </a:lnTo>
                <a:lnTo>
                  <a:pt x="569087" y="584225"/>
                </a:lnTo>
                <a:lnTo>
                  <a:pt x="569087" y="575856"/>
                </a:lnTo>
                <a:close/>
              </a:path>
              <a:path w="570229" h="920750">
                <a:moveTo>
                  <a:pt x="569087" y="536422"/>
                </a:moveTo>
                <a:lnTo>
                  <a:pt x="389331" y="502907"/>
                </a:lnTo>
                <a:lnTo>
                  <a:pt x="316344" y="484238"/>
                </a:lnTo>
                <a:lnTo>
                  <a:pt x="263474" y="461137"/>
                </a:lnTo>
                <a:lnTo>
                  <a:pt x="225564" y="434149"/>
                </a:lnTo>
                <a:lnTo>
                  <a:pt x="197497" y="403834"/>
                </a:lnTo>
                <a:lnTo>
                  <a:pt x="330" y="149504"/>
                </a:lnTo>
                <a:lnTo>
                  <a:pt x="0" y="202412"/>
                </a:lnTo>
                <a:lnTo>
                  <a:pt x="149263" y="375297"/>
                </a:lnTo>
                <a:lnTo>
                  <a:pt x="197497" y="430441"/>
                </a:lnTo>
                <a:lnTo>
                  <a:pt x="236118" y="463308"/>
                </a:lnTo>
                <a:lnTo>
                  <a:pt x="281266" y="485279"/>
                </a:lnTo>
                <a:lnTo>
                  <a:pt x="332486" y="500037"/>
                </a:lnTo>
                <a:lnTo>
                  <a:pt x="389331" y="511276"/>
                </a:lnTo>
                <a:lnTo>
                  <a:pt x="436765" y="519836"/>
                </a:lnTo>
                <a:lnTo>
                  <a:pt x="569087" y="544296"/>
                </a:lnTo>
                <a:lnTo>
                  <a:pt x="569087" y="536422"/>
                </a:lnTo>
                <a:close/>
              </a:path>
              <a:path w="570229" h="920750">
                <a:moveTo>
                  <a:pt x="569137" y="460971"/>
                </a:moveTo>
                <a:lnTo>
                  <a:pt x="470776" y="439712"/>
                </a:lnTo>
                <a:lnTo>
                  <a:pt x="390232" y="422821"/>
                </a:lnTo>
                <a:lnTo>
                  <a:pt x="325501" y="405828"/>
                </a:lnTo>
                <a:lnTo>
                  <a:pt x="278155" y="385991"/>
                </a:lnTo>
                <a:lnTo>
                  <a:pt x="244106" y="363435"/>
                </a:lnTo>
                <a:lnTo>
                  <a:pt x="199593" y="310553"/>
                </a:lnTo>
                <a:lnTo>
                  <a:pt x="330" y="0"/>
                </a:lnTo>
                <a:lnTo>
                  <a:pt x="330" y="61455"/>
                </a:lnTo>
                <a:lnTo>
                  <a:pt x="150812" y="272770"/>
                </a:lnTo>
                <a:lnTo>
                  <a:pt x="198005" y="338277"/>
                </a:lnTo>
                <a:lnTo>
                  <a:pt x="232956" y="376428"/>
                </a:lnTo>
                <a:lnTo>
                  <a:pt x="272224" y="400265"/>
                </a:lnTo>
                <a:lnTo>
                  <a:pt x="321881" y="416394"/>
                </a:lnTo>
                <a:lnTo>
                  <a:pt x="388035" y="431457"/>
                </a:lnTo>
                <a:lnTo>
                  <a:pt x="487095" y="453047"/>
                </a:lnTo>
                <a:lnTo>
                  <a:pt x="569137" y="470331"/>
                </a:lnTo>
                <a:lnTo>
                  <a:pt x="569137" y="460971"/>
                </a:lnTo>
                <a:close/>
              </a:path>
              <a:path w="570229" h="920750">
                <a:moveTo>
                  <a:pt x="569607" y="499452"/>
                </a:moveTo>
                <a:lnTo>
                  <a:pt x="389331" y="463473"/>
                </a:lnTo>
                <a:lnTo>
                  <a:pt x="318757" y="443915"/>
                </a:lnTo>
                <a:lnTo>
                  <a:pt x="269024" y="421373"/>
                </a:lnTo>
                <a:lnTo>
                  <a:pt x="235381" y="397713"/>
                </a:lnTo>
                <a:lnTo>
                  <a:pt x="197497" y="354545"/>
                </a:lnTo>
                <a:lnTo>
                  <a:pt x="155536" y="296633"/>
                </a:lnTo>
                <a:lnTo>
                  <a:pt x="330" y="74587"/>
                </a:lnTo>
                <a:lnTo>
                  <a:pt x="0" y="130454"/>
                </a:lnTo>
                <a:lnTo>
                  <a:pt x="198005" y="383628"/>
                </a:lnTo>
                <a:lnTo>
                  <a:pt x="237896" y="420344"/>
                </a:lnTo>
                <a:lnTo>
                  <a:pt x="284975" y="444246"/>
                </a:lnTo>
                <a:lnTo>
                  <a:pt x="336397" y="459778"/>
                </a:lnTo>
                <a:lnTo>
                  <a:pt x="389331" y="471360"/>
                </a:lnTo>
                <a:lnTo>
                  <a:pt x="464578" y="486943"/>
                </a:lnTo>
                <a:lnTo>
                  <a:pt x="569607" y="507339"/>
                </a:lnTo>
                <a:lnTo>
                  <a:pt x="569607" y="4994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917395" y="3603686"/>
            <a:ext cx="717550" cy="247650"/>
          </a:xfrm>
          <a:custGeom>
            <a:avLst/>
            <a:gdLst/>
            <a:ahLst/>
            <a:cxnLst/>
            <a:rect l="l" t="t" r="r" b="b"/>
            <a:pathLst>
              <a:path w="717550" h="247650">
                <a:moveTo>
                  <a:pt x="712863" y="0"/>
                </a:moveTo>
                <a:lnTo>
                  <a:pt x="4572" y="0"/>
                </a:lnTo>
                <a:lnTo>
                  <a:pt x="0" y="4521"/>
                </a:lnTo>
                <a:lnTo>
                  <a:pt x="0" y="242836"/>
                </a:lnTo>
                <a:lnTo>
                  <a:pt x="4572" y="247370"/>
                </a:lnTo>
                <a:lnTo>
                  <a:pt x="712863" y="247370"/>
                </a:lnTo>
                <a:lnTo>
                  <a:pt x="717435" y="242836"/>
                </a:lnTo>
                <a:lnTo>
                  <a:pt x="717435" y="227139"/>
                </a:lnTo>
                <a:lnTo>
                  <a:pt x="20421" y="227139"/>
                </a:lnTo>
                <a:lnTo>
                  <a:pt x="20421" y="20218"/>
                </a:lnTo>
                <a:lnTo>
                  <a:pt x="717435" y="20218"/>
                </a:lnTo>
                <a:lnTo>
                  <a:pt x="717435" y="4521"/>
                </a:lnTo>
                <a:lnTo>
                  <a:pt x="712863" y="0"/>
                </a:lnTo>
                <a:close/>
              </a:path>
              <a:path w="717550" h="247650">
                <a:moveTo>
                  <a:pt x="717435" y="20218"/>
                </a:moveTo>
                <a:lnTo>
                  <a:pt x="697014" y="20218"/>
                </a:lnTo>
                <a:lnTo>
                  <a:pt x="697014" y="227139"/>
                </a:lnTo>
                <a:lnTo>
                  <a:pt x="717435" y="227139"/>
                </a:lnTo>
                <a:lnTo>
                  <a:pt x="717435" y="20218"/>
                </a:lnTo>
                <a:close/>
              </a:path>
            </a:pathLst>
          </a:custGeom>
          <a:solidFill>
            <a:srgbClr val="5E39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0059" y="3603687"/>
            <a:ext cx="249110" cy="24673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6095720" y="3603700"/>
            <a:ext cx="354330" cy="245745"/>
          </a:xfrm>
          <a:custGeom>
            <a:avLst/>
            <a:gdLst/>
            <a:ahLst/>
            <a:cxnLst/>
            <a:rect l="l" t="t" r="r" b="b"/>
            <a:pathLst>
              <a:path w="354329" h="245745">
                <a:moveTo>
                  <a:pt x="20421" y="167119"/>
                </a:moveTo>
                <a:lnTo>
                  <a:pt x="15849" y="162585"/>
                </a:lnTo>
                <a:lnTo>
                  <a:pt x="4572" y="162585"/>
                </a:lnTo>
                <a:lnTo>
                  <a:pt x="0" y="167119"/>
                </a:lnTo>
                <a:lnTo>
                  <a:pt x="0" y="240855"/>
                </a:lnTo>
                <a:lnTo>
                  <a:pt x="4572" y="245389"/>
                </a:lnTo>
                <a:lnTo>
                  <a:pt x="10210" y="245389"/>
                </a:lnTo>
                <a:lnTo>
                  <a:pt x="15849" y="245389"/>
                </a:lnTo>
                <a:lnTo>
                  <a:pt x="20421" y="240855"/>
                </a:lnTo>
                <a:lnTo>
                  <a:pt x="20421" y="167119"/>
                </a:lnTo>
                <a:close/>
              </a:path>
              <a:path w="354329" h="245745">
                <a:moveTo>
                  <a:pt x="68072" y="4508"/>
                </a:moveTo>
                <a:lnTo>
                  <a:pt x="63500" y="0"/>
                </a:lnTo>
                <a:lnTo>
                  <a:pt x="52222" y="0"/>
                </a:lnTo>
                <a:lnTo>
                  <a:pt x="47663" y="4508"/>
                </a:lnTo>
                <a:lnTo>
                  <a:pt x="47663" y="78244"/>
                </a:lnTo>
                <a:lnTo>
                  <a:pt x="52222" y="82778"/>
                </a:lnTo>
                <a:lnTo>
                  <a:pt x="57873" y="82778"/>
                </a:lnTo>
                <a:lnTo>
                  <a:pt x="63500" y="82778"/>
                </a:lnTo>
                <a:lnTo>
                  <a:pt x="68072" y="78244"/>
                </a:lnTo>
                <a:lnTo>
                  <a:pt x="68072" y="4508"/>
                </a:lnTo>
                <a:close/>
              </a:path>
              <a:path w="354329" h="245745">
                <a:moveTo>
                  <a:pt x="115709" y="167119"/>
                </a:moveTo>
                <a:lnTo>
                  <a:pt x="111137" y="162585"/>
                </a:lnTo>
                <a:lnTo>
                  <a:pt x="99860" y="162585"/>
                </a:lnTo>
                <a:lnTo>
                  <a:pt x="95300" y="167119"/>
                </a:lnTo>
                <a:lnTo>
                  <a:pt x="95300" y="240855"/>
                </a:lnTo>
                <a:lnTo>
                  <a:pt x="99860" y="245389"/>
                </a:lnTo>
                <a:lnTo>
                  <a:pt x="105498" y="245389"/>
                </a:lnTo>
                <a:lnTo>
                  <a:pt x="111137" y="245389"/>
                </a:lnTo>
                <a:lnTo>
                  <a:pt x="115709" y="240855"/>
                </a:lnTo>
                <a:lnTo>
                  <a:pt x="115709" y="167119"/>
                </a:lnTo>
                <a:close/>
              </a:path>
              <a:path w="354329" h="245745">
                <a:moveTo>
                  <a:pt x="163360" y="4508"/>
                </a:moveTo>
                <a:lnTo>
                  <a:pt x="158800" y="0"/>
                </a:lnTo>
                <a:lnTo>
                  <a:pt x="147523" y="0"/>
                </a:lnTo>
                <a:lnTo>
                  <a:pt x="142951" y="4508"/>
                </a:lnTo>
                <a:lnTo>
                  <a:pt x="142951" y="78244"/>
                </a:lnTo>
                <a:lnTo>
                  <a:pt x="147523" y="82778"/>
                </a:lnTo>
                <a:lnTo>
                  <a:pt x="153162" y="82778"/>
                </a:lnTo>
                <a:lnTo>
                  <a:pt x="158800" y="82778"/>
                </a:lnTo>
                <a:lnTo>
                  <a:pt x="163360" y="78244"/>
                </a:lnTo>
                <a:lnTo>
                  <a:pt x="163360" y="4508"/>
                </a:lnTo>
                <a:close/>
              </a:path>
              <a:path w="354329" h="245745">
                <a:moveTo>
                  <a:pt x="211010" y="167119"/>
                </a:moveTo>
                <a:lnTo>
                  <a:pt x="206451" y="162585"/>
                </a:lnTo>
                <a:lnTo>
                  <a:pt x="195173" y="162585"/>
                </a:lnTo>
                <a:lnTo>
                  <a:pt x="190601" y="167119"/>
                </a:lnTo>
                <a:lnTo>
                  <a:pt x="190601" y="240855"/>
                </a:lnTo>
                <a:lnTo>
                  <a:pt x="195173" y="245389"/>
                </a:lnTo>
                <a:lnTo>
                  <a:pt x="200812" y="245389"/>
                </a:lnTo>
                <a:lnTo>
                  <a:pt x="206451" y="245389"/>
                </a:lnTo>
                <a:lnTo>
                  <a:pt x="211010" y="240855"/>
                </a:lnTo>
                <a:lnTo>
                  <a:pt x="211010" y="167119"/>
                </a:lnTo>
                <a:close/>
              </a:path>
              <a:path w="354329" h="245745">
                <a:moveTo>
                  <a:pt x="258673" y="4508"/>
                </a:moveTo>
                <a:lnTo>
                  <a:pt x="254101" y="0"/>
                </a:lnTo>
                <a:lnTo>
                  <a:pt x="242824" y="0"/>
                </a:lnTo>
                <a:lnTo>
                  <a:pt x="238252" y="4508"/>
                </a:lnTo>
                <a:lnTo>
                  <a:pt x="238252" y="78244"/>
                </a:lnTo>
                <a:lnTo>
                  <a:pt x="242824" y="82778"/>
                </a:lnTo>
                <a:lnTo>
                  <a:pt x="248462" y="82778"/>
                </a:lnTo>
                <a:lnTo>
                  <a:pt x="254101" y="82778"/>
                </a:lnTo>
                <a:lnTo>
                  <a:pt x="258673" y="78244"/>
                </a:lnTo>
                <a:lnTo>
                  <a:pt x="258673" y="4508"/>
                </a:lnTo>
                <a:close/>
              </a:path>
              <a:path w="354329" h="245745">
                <a:moveTo>
                  <a:pt x="306311" y="167119"/>
                </a:moveTo>
                <a:lnTo>
                  <a:pt x="301739" y="162585"/>
                </a:lnTo>
                <a:lnTo>
                  <a:pt x="290461" y="162585"/>
                </a:lnTo>
                <a:lnTo>
                  <a:pt x="285889" y="167119"/>
                </a:lnTo>
                <a:lnTo>
                  <a:pt x="285889" y="240855"/>
                </a:lnTo>
                <a:lnTo>
                  <a:pt x="290461" y="245389"/>
                </a:lnTo>
                <a:lnTo>
                  <a:pt x="296100" y="245389"/>
                </a:lnTo>
                <a:lnTo>
                  <a:pt x="301739" y="245389"/>
                </a:lnTo>
                <a:lnTo>
                  <a:pt x="306311" y="240855"/>
                </a:lnTo>
                <a:lnTo>
                  <a:pt x="306311" y="167119"/>
                </a:lnTo>
                <a:close/>
              </a:path>
              <a:path w="354329" h="245745">
                <a:moveTo>
                  <a:pt x="353961" y="4508"/>
                </a:moveTo>
                <a:lnTo>
                  <a:pt x="349389" y="0"/>
                </a:lnTo>
                <a:lnTo>
                  <a:pt x="338112" y="0"/>
                </a:lnTo>
                <a:lnTo>
                  <a:pt x="333540" y="4508"/>
                </a:lnTo>
                <a:lnTo>
                  <a:pt x="333540" y="78244"/>
                </a:lnTo>
                <a:lnTo>
                  <a:pt x="338112" y="82778"/>
                </a:lnTo>
                <a:lnTo>
                  <a:pt x="343750" y="82778"/>
                </a:lnTo>
                <a:lnTo>
                  <a:pt x="349389" y="82778"/>
                </a:lnTo>
                <a:lnTo>
                  <a:pt x="353961" y="78244"/>
                </a:lnTo>
                <a:lnTo>
                  <a:pt x="353961" y="4508"/>
                </a:lnTo>
                <a:close/>
              </a:path>
            </a:pathLst>
          </a:custGeom>
          <a:solidFill>
            <a:srgbClr val="5E39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945987" y="3225825"/>
            <a:ext cx="650240" cy="377825"/>
          </a:xfrm>
          <a:custGeom>
            <a:avLst/>
            <a:gdLst/>
            <a:ahLst/>
            <a:cxnLst/>
            <a:rect l="l" t="t" r="r" b="b"/>
            <a:pathLst>
              <a:path w="650240" h="377825">
                <a:moveTo>
                  <a:pt x="274980" y="109982"/>
                </a:moveTo>
                <a:lnTo>
                  <a:pt x="270408" y="105448"/>
                </a:lnTo>
                <a:lnTo>
                  <a:pt x="264769" y="105448"/>
                </a:lnTo>
                <a:lnTo>
                  <a:pt x="4572" y="105448"/>
                </a:lnTo>
                <a:lnTo>
                  <a:pt x="0" y="109982"/>
                </a:lnTo>
                <a:lnTo>
                  <a:pt x="0" y="373278"/>
                </a:lnTo>
                <a:lnTo>
                  <a:pt x="4572" y="377799"/>
                </a:lnTo>
                <a:lnTo>
                  <a:pt x="270408" y="377799"/>
                </a:lnTo>
                <a:lnTo>
                  <a:pt x="274980" y="373278"/>
                </a:lnTo>
                <a:lnTo>
                  <a:pt x="274980" y="109982"/>
                </a:lnTo>
                <a:close/>
              </a:path>
              <a:path w="650240" h="377825">
                <a:moveTo>
                  <a:pt x="650087" y="4533"/>
                </a:moveTo>
                <a:lnTo>
                  <a:pt x="645515" y="0"/>
                </a:lnTo>
                <a:lnTo>
                  <a:pt x="639876" y="0"/>
                </a:lnTo>
                <a:lnTo>
                  <a:pt x="334010" y="0"/>
                </a:lnTo>
                <a:lnTo>
                  <a:pt x="329438" y="4533"/>
                </a:lnTo>
                <a:lnTo>
                  <a:pt x="329438" y="373278"/>
                </a:lnTo>
                <a:lnTo>
                  <a:pt x="334010" y="377799"/>
                </a:lnTo>
                <a:lnTo>
                  <a:pt x="645515" y="377799"/>
                </a:lnTo>
                <a:lnTo>
                  <a:pt x="650087" y="373278"/>
                </a:lnTo>
                <a:lnTo>
                  <a:pt x="650087" y="4533"/>
                </a:lnTo>
                <a:close/>
              </a:path>
            </a:pathLst>
          </a:custGeom>
          <a:solidFill>
            <a:srgbClr val="F792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039916" y="3226701"/>
            <a:ext cx="437515" cy="250825"/>
          </a:xfrm>
          <a:custGeom>
            <a:avLst/>
            <a:gdLst/>
            <a:ahLst/>
            <a:cxnLst/>
            <a:rect l="l" t="t" r="r" b="b"/>
            <a:pathLst>
              <a:path w="437514" h="250825">
                <a:moveTo>
                  <a:pt x="83350" y="104571"/>
                </a:moveTo>
                <a:lnTo>
                  <a:pt x="0" y="104571"/>
                </a:lnTo>
                <a:lnTo>
                  <a:pt x="0" y="245541"/>
                </a:lnTo>
                <a:lnTo>
                  <a:pt x="2387" y="245541"/>
                </a:lnTo>
                <a:lnTo>
                  <a:pt x="2387" y="250621"/>
                </a:lnTo>
                <a:lnTo>
                  <a:pt x="80962" y="250621"/>
                </a:lnTo>
                <a:lnTo>
                  <a:pt x="80962" y="245541"/>
                </a:lnTo>
                <a:lnTo>
                  <a:pt x="83350" y="245541"/>
                </a:lnTo>
                <a:lnTo>
                  <a:pt x="83350" y="104571"/>
                </a:lnTo>
                <a:close/>
              </a:path>
              <a:path w="437514" h="250825">
                <a:moveTo>
                  <a:pt x="437197" y="0"/>
                </a:moveTo>
                <a:lnTo>
                  <a:pt x="353847" y="0"/>
                </a:lnTo>
                <a:lnTo>
                  <a:pt x="353847" y="140970"/>
                </a:lnTo>
                <a:lnTo>
                  <a:pt x="356222" y="140970"/>
                </a:lnTo>
                <a:lnTo>
                  <a:pt x="356222" y="146050"/>
                </a:lnTo>
                <a:lnTo>
                  <a:pt x="434835" y="146050"/>
                </a:lnTo>
                <a:lnTo>
                  <a:pt x="434835" y="140970"/>
                </a:lnTo>
                <a:lnTo>
                  <a:pt x="437197" y="140970"/>
                </a:lnTo>
                <a:lnTo>
                  <a:pt x="437197" y="0"/>
                </a:lnTo>
                <a:close/>
              </a:path>
            </a:pathLst>
          </a:custGeom>
          <a:solidFill>
            <a:srgbClr val="5E39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03029" y="3603687"/>
            <a:ext cx="249148" cy="246735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4663291" y="3133631"/>
            <a:ext cx="728980" cy="728980"/>
          </a:xfrm>
          <a:custGeom>
            <a:avLst/>
            <a:gdLst/>
            <a:ahLst/>
            <a:cxnLst/>
            <a:rect l="l" t="t" r="r" b="b"/>
            <a:pathLst>
              <a:path w="728979" h="728979">
                <a:moveTo>
                  <a:pt x="364439" y="0"/>
                </a:moveTo>
                <a:lnTo>
                  <a:pt x="314985" y="3326"/>
                </a:lnTo>
                <a:lnTo>
                  <a:pt x="267554" y="13018"/>
                </a:lnTo>
                <a:lnTo>
                  <a:pt x="222579" y="28640"/>
                </a:lnTo>
                <a:lnTo>
                  <a:pt x="180496" y="49757"/>
                </a:lnTo>
                <a:lnTo>
                  <a:pt x="141737" y="75936"/>
                </a:lnTo>
                <a:lnTo>
                  <a:pt x="106738" y="106743"/>
                </a:lnTo>
                <a:lnTo>
                  <a:pt x="75933" y="141743"/>
                </a:lnTo>
                <a:lnTo>
                  <a:pt x="49754" y="180501"/>
                </a:lnTo>
                <a:lnTo>
                  <a:pt x="28638" y="222584"/>
                </a:lnTo>
                <a:lnTo>
                  <a:pt x="13017" y="267558"/>
                </a:lnTo>
                <a:lnTo>
                  <a:pt x="3326" y="314987"/>
                </a:lnTo>
                <a:lnTo>
                  <a:pt x="0" y="364439"/>
                </a:lnTo>
                <a:lnTo>
                  <a:pt x="3326" y="413893"/>
                </a:lnTo>
                <a:lnTo>
                  <a:pt x="13017" y="461324"/>
                </a:lnTo>
                <a:lnTo>
                  <a:pt x="28638" y="506298"/>
                </a:lnTo>
                <a:lnTo>
                  <a:pt x="49754" y="548382"/>
                </a:lnTo>
                <a:lnTo>
                  <a:pt x="75933" y="587140"/>
                </a:lnTo>
                <a:lnTo>
                  <a:pt x="106738" y="622139"/>
                </a:lnTo>
                <a:lnTo>
                  <a:pt x="141737" y="652945"/>
                </a:lnTo>
                <a:lnTo>
                  <a:pt x="180496" y="679123"/>
                </a:lnTo>
                <a:lnTo>
                  <a:pt x="222579" y="700240"/>
                </a:lnTo>
                <a:lnTo>
                  <a:pt x="267554" y="715860"/>
                </a:lnTo>
                <a:lnTo>
                  <a:pt x="314985" y="725551"/>
                </a:lnTo>
                <a:lnTo>
                  <a:pt x="364439" y="728878"/>
                </a:lnTo>
                <a:lnTo>
                  <a:pt x="413890" y="725551"/>
                </a:lnTo>
                <a:lnTo>
                  <a:pt x="461319" y="715860"/>
                </a:lnTo>
                <a:lnTo>
                  <a:pt x="506293" y="700240"/>
                </a:lnTo>
                <a:lnTo>
                  <a:pt x="548376" y="679123"/>
                </a:lnTo>
                <a:lnTo>
                  <a:pt x="587135" y="652945"/>
                </a:lnTo>
                <a:lnTo>
                  <a:pt x="622134" y="622139"/>
                </a:lnTo>
                <a:lnTo>
                  <a:pt x="652941" y="587140"/>
                </a:lnTo>
                <a:lnTo>
                  <a:pt x="679120" y="548382"/>
                </a:lnTo>
                <a:lnTo>
                  <a:pt x="700238" y="506298"/>
                </a:lnTo>
                <a:lnTo>
                  <a:pt x="715859" y="461324"/>
                </a:lnTo>
                <a:lnTo>
                  <a:pt x="725551" y="413893"/>
                </a:lnTo>
                <a:lnTo>
                  <a:pt x="728878" y="364439"/>
                </a:lnTo>
                <a:lnTo>
                  <a:pt x="725551" y="314987"/>
                </a:lnTo>
                <a:lnTo>
                  <a:pt x="715859" y="267558"/>
                </a:lnTo>
                <a:lnTo>
                  <a:pt x="700238" y="222584"/>
                </a:lnTo>
                <a:lnTo>
                  <a:pt x="679120" y="180501"/>
                </a:lnTo>
                <a:lnTo>
                  <a:pt x="652941" y="141743"/>
                </a:lnTo>
                <a:lnTo>
                  <a:pt x="622134" y="106743"/>
                </a:lnTo>
                <a:lnTo>
                  <a:pt x="587135" y="75936"/>
                </a:lnTo>
                <a:lnTo>
                  <a:pt x="548376" y="49757"/>
                </a:lnTo>
                <a:lnTo>
                  <a:pt x="506293" y="28640"/>
                </a:lnTo>
                <a:lnTo>
                  <a:pt x="461319" y="13018"/>
                </a:lnTo>
                <a:lnTo>
                  <a:pt x="413890" y="3326"/>
                </a:lnTo>
                <a:lnTo>
                  <a:pt x="364439" y="0"/>
                </a:lnTo>
                <a:close/>
              </a:path>
            </a:pathLst>
          </a:custGeom>
          <a:solidFill>
            <a:srgbClr val="F792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663291" y="3133631"/>
            <a:ext cx="728980" cy="728980"/>
          </a:xfrm>
          <a:custGeom>
            <a:avLst/>
            <a:gdLst/>
            <a:ahLst/>
            <a:cxnLst/>
            <a:rect l="l" t="t" r="r" b="b"/>
            <a:pathLst>
              <a:path w="728979" h="728979">
                <a:moveTo>
                  <a:pt x="364439" y="0"/>
                </a:moveTo>
                <a:lnTo>
                  <a:pt x="314985" y="3326"/>
                </a:lnTo>
                <a:lnTo>
                  <a:pt x="267554" y="13018"/>
                </a:lnTo>
                <a:lnTo>
                  <a:pt x="222579" y="28640"/>
                </a:lnTo>
                <a:lnTo>
                  <a:pt x="180496" y="49757"/>
                </a:lnTo>
                <a:lnTo>
                  <a:pt x="141737" y="75936"/>
                </a:lnTo>
                <a:lnTo>
                  <a:pt x="106738" y="106743"/>
                </a:lnTo>
                <a:lnTo>
                  <a:pt x="75933" y="141743"/>
                </a:lnTo>
                <a:lnTo>
                  <a:pt x="49754" y="180501"/>
                </a:lnTo>
                <a:lnTo>
                  <a:pt x="28638" y="222584"/>
                </a:lnTo>
                <a:lnTo>
                  <a:pt x="13017" y="267558"/>
                </a:lnTo>
                <a:lnTo>
                  <a:pt x="3326" y="314987"/>
                </a:lnTo>
                <a:lnTo>
                  <a:pt x="0" y="364439"/>
                </a:lnTo>
                <a:lnTo>
                  <a:pt x="3326" y="413893"/>
                </a:lnTo>
                <a:lnTo>
                  <a:pt x="13017" y="461324"/>
                </a:lnTo>
                <a:lnTo>
                  <a:pt x="28638" y="506298"/>
                </a:lnTo>
                <a:lnTo>
                  <a:pt x="49754" y="548382"/>
                </a:lnTo>
                <a:lnTo>
                  <a:pt x="75933" y="587140"/>
                </a:lnTo>
                <a:lnTo>
                  <a:pt x="106738" y="622139"/>
                </a:lnTo>
                <a:lnTo>
                  <a:pt x="141737" y="652945"/>
                </a:lnTo>
                <a:lnTo>
                  <a:pt x="180496" y="679123"/>
                </a:lnTo>
                <a:lnTo>
                  <a:pt x="222579" y="700240"/>
                </a:lnTo>
                <a:lnTo>
                  <a:pt x="267554" y="715860"/>
                </a:lnTo>
                <a:lnTo>
                  <a:pt x="314985" y="725551"/>
                </a:lnTo>
                <a:lnTo>
                  <a:pt x="364439" y="728878"/>
                </a:lnTo>
                <a:lnTo>
                  <a:pt x="413890" y="725551"/>
                </a:lnTo>
                <a:lnTo>
                  <a:pt x="461319" y="715860"/>
                </a:lnTo>
                <a:lnTo>
                  <a:pt x="506293" y="700240"/>
                </a:lnTo>
                <a:lnTo>
                  <a:pt x="548376" y="679123"/>
                </a:lnTo>
                <a:lnTo>
                  <a:pt x="587135" y="652945"/>
                </a:lnTo>
                <a:lnTo>
                  <a:pt x="622134" y="622139"/>
                </a:lnTo>
                <a:lnTo>
                  <a:pt x="652941" y="587140"/>
                </a:lnTo>
                <a:lnTo>
                  <a:pt x="679120" y="548382"/>
                </a:lnTo>
                <a:lnTo>
                  <a:pt x="700238" y="506298"/>
                </a:lnTo>
                <a:lnTo>
                  <a:pt x="715859" y="461324"/>
                </a:lnTo>
                <a:lnTo>
                  <a:pt x="725551" y="413893"/>
                </a:lnTo>
                <a:lnTo>
                  <a:pt x="728878" y="364439"/>
                </a:lnTo>
                <a:lnTo>
                  <a:pt x="725551" y="314987"/>
                </a:lnTo>
                <a:lnTo>
                  <a:pt x="715859" y="267558"/>
                </a:lnTo>
                <a:lnTo>
                  <a:pt x="700238" y="222584"/>
                </a:lnTo>
                <a:lnTo>
                  <a:pt x="679120" y="180501"/>
                </a:lnTo>
                <a:lnTo>
                  <a:pt x="652941" y="141743"/>
                </a:lnTo>
                <a:lnTo>
                  <a:pt x="622134" y="106743"/>
                </a:lnTo>
                <a:lnTo>
                  <a:pt x="587135" y="75936"/>
                </a:lnTo>
                <a:lnTo>
                  <a:pt x="548376" y="49757"/>
                </a:lnTo>
                <a:lnTo>
                  <a:pt x="506293" y="28640"/>
                </a:lnTo>
                <a:lnTo>
                  <a:pt x="461319" y="13018"/>
                </a:lnTo>
                <a:lnTo>
                  <a:pt x="413890" y="3326"/>
                </a:lnTo>
                <a:lnTo>
                  <a:pt x="3644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904781" y="3482434"/>
            <a:ext cx="238760" cy="0"/>
          </a:xfrm>
          <a:custGeom>
            <a:avLst/>
            <a:gdLst/>
            <a:ahLst/>
            <a:cxnLst/>
            <a:rect l="l" t="t" r="r" b="b"/>
            <a:pathLst>
              <a:path w="238760">
                <a:moveTo>
                  <a:pt x="238518" y="0"/>
                </a:moveTo>
                <a:lnTo>
                  <a:pt x="0" y="0"/>
                </a:lnTo>
                <a:lnTo>
                  <a:pt x="238518" y="0"/>
                </a:lnTo>
                <a:close/>
              </a:path>
            </a:pathLst>
          </a:custGeom>
          <a:solidFill>
            <a:srgbClr val="1E4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894417" y="3473160"/>
            <a:ext cx="259715" cy="19050"/>
          </a:xfrm>
          <a:custGeom>
            <a:avLst/>
            <a:gdLst/>
            <a:ahLst/>
            <a:cxnLst/>
            <a:rect l="l" t="t" r="r" b="b"/>
            <a:pathLst>
              <a:path w="259714" h="19050">
                <a:moveTo>
                  <a:pt x="254609" y="0"/>
                </a:moveTo>
                <a:lnTo>
                  <a:pt x="4635" y="0"/>
                </a:lnTo>
                <a:lnTo>
                  <a:pt x="0" y="4140"/>
                </a:lnTo>
                <a:lnTo>
                  <a:pt x="0" y="14401"/>
                </a:lnTo>
                <a:lnTo>
                  <a:pt x="4635" y="18554"/>
                </a:lnTo>
                <a:lnTo>
                  <a:pt x="248881" y="18554"/>
                </a:lnTo>
                <a:lnTo>
                  <a:pt x="254609" y="18554"/>
                </a:lnTo>
                <a:lnTo>
                  <a:pt x="259245" y="14401"/>
                </a:lnTo>
                <a:lnTo>
                  <a:pt x="259245" y="4140"/>
                </a:lnTo>
                <a:lnTo>
                  <a:pt x="254609" y="0"/>
                </a:lnTo>
                <a:close/>
              </a:path>
            </a:pathLst>
          </a:custGeom>
          <a:solidFill>
            <a:srgbClr val="F582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872860" y="3526138"/>
            <a:ext cx="299720" cy="0"/>
          </a:xfrm>
          <a:custGeom>
            <a:avLst/>
            <a:gdLst/>
            <a:ahLst/>
            <a:cxnLst/>
            <a:rect l="l" t="t" r="r" b="b"/>
            <a:pathLst>
              <a:path w="299720">
                <a:moveTo>
                  <a:pt x="299427" y="0"/>
                </a:moveTo>
                <a:lnTo>
                  <a:pt x="0" y="0"/>
                </a:lnTo>
                <a:lnTo>
                  <a:pt x="299427" y="0"/>
                </a:lnTo>
                <a:close/>
              </a:path>
            </a:pathLst>
          </a:custGeom>
          <a:solidFill>
            <a:srgbClr val="1E4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4862501" y="3516864"/>
            <a:ext cx="320675" cy="19050"/>
          </a:xfrm>
          <a:custGeom>
            <a:avLst/>
            <a:gdLst/>
            <a:ahLst/>
            <a:cxnLst/>
            <a:rect l="l" t="t" r="r" b="b"/>
            <a:pathLst>
              <a:path w="320675" h="19050">
                <a:moveTo>
                  <a:pt x="315518" y="0"/>
                </a:moveTo>
                <a:lnTo>
                  <a:pt x="4648" y="0"/>
                </a:lnTo>
                <a:lnTo>
                  <a:pt x="0" y="4140"/>
                </a:lnTo>
                <a:lnTo>
                  <a:pt x="0" y="14389"/>
                </a:lnTo>
                <a:lnTo>
                  <a:pt x="4648" y="18554"/>
                </a:lnTo>
                <a:lnTo>
                  <a:pt x="309791" y="18554"/>
                </a:lnTo>
                <a:lnTo>
                  <a:pt x="315518" y="18554"/>
                </a:lnTo>
                <a:lnTo>
                  <a:pt x="320167" y="14389"/>
                </a:lnTo>
                <a:lnTo>
                  <a:pt x="320167" y="4140"/>
                </a:lnTo>
                <a:lnTo>
                  <a:pt x="315518" y="0"/>
                </a:lnTo>
                <a:close/>
              </a:path>
            </a:pathLst>
          </a:custGeom>
          <a:solidFill>
            <a:srgbClr val="F5822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69560" y="3428272"/>
            <a:ext cx="166712" cy="13413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15394" y="3428267"/>
            <a:ext cx="166712" cy="134137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4732832" y="3628955"/>
            <a:ext cx="572135" cy="104775"/>
          </a:xfrm>
          <a:custGeom>
            <a:avLst/>
            <a:gdLst/>
            <a:ahLst/>
            <a:cxnLst/>
            <a:rect l="l" t="t" r="r" b="b"/>
            <a:pathLst>
              <a:path w="572135" h="104775">
                <a:moveTo>
                  <a:pt x="62418" y="2667"/>
                </a:moveTo>
                <a:lnTo>
                  <a:pt x="0" y="82352"/>
                </a:lnTo>
              </a:path>
              <a:path w="572135" h="104775">
                <a:moveTo>
                  <a:pt x="507083" y="0"/>
                </a:moveTo>
                <a:lnTo>
                  <a:pt x="572096" y="104659"/>
                </a:lnTo>
              </a:path>
            </a:pathLst>
          </a:custGeom>
          <a:ln w="43141">
            <a:solidFill>
              <a:srgbClr val="5E397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5021026" y="3631791"/>
            <a:ext cx="10795" cy="1270"/>
          </a:xfrm>
          <a:custGeom>
            <a:avLst/>
            <a:gdLst/>
            <a:ahLst/>
            <a:cxnLst/>
            <a:rect l="l" t="t" r="r" b="b"/>
            <a:pathLst>
              <a:path w="10795" h="1270">
                <a:moveTo>
                  <a:pt x="10782" y="0"/>
                </a:moveTo>
                <a:lnTo>
                  <a:pt x="0" y="0"/>
                </a:lnTo>
                <a:lnTo>
                  <a:pt x="0" y="1079"/>
                </a:lnTo>
                <a:lnTo>
                  <a:pt x="10782" y="1079"/>
                </a:lnTo>
                <a:lnTo>
                  <a:pt x="107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5026417" y="3634839"/>
            <a:ext cx="0" cy="5715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0" y="0"/>
                </a:moveTo>
                <a:lnTo>
                  <a:pt x="0" y="5410"/>
                </a:lnTo>
              </a:path>
            </a:pathLst>
          </a:custGeom>
          <a:ln w="1078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5026417" y="3640741"/>
            <a:ext cx="0" cy="48895"/>
          </a:xfrm>
          <a:custGeom>
            <a:avLst/>
            <a:gdLst/>
            <a:ahLst/>
            <a:cxnLst/>
            <a:rect l="l" t="t" r="r" b="b"/>
            <a:pathLst>
              <a:path h="48895">
                <a:moveTo>
                  <a:pt x="0" y="0"/>
                </a:moveTo>
                <a:lnTo>
                  <a:pt x="0" y="48704"/>
                </a:lnTo>
              </a:path>
            </a:pathLst>
          </a:custGeom>
          <a:ln w="10782">
            <a:solidFill>
              <a:srgbClr val="E370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5021026" y="3689935"/>
            <a:ext cx="10795" cy="1270"/>
          </a:xfrm>
          <a:custGeom>
            <a:avLst/>
            <a:gdLst/>
            <a:ahLst/>
            <a:cxnLst/>
            <a:rect l="l" t="t" r="r" b="b"/>
            <a:pathLst>
              <a:path w="10795" h="1270">
                <a:moveTo>
                  <a:pt x="10782" y="0"/>
                </a:moveTo>
                <a:lnTo>
                  <a:pt x="0" y="0"/>
                </a:lnTo>
                <a:lnTo>
                  <a:pt x="0" y="1079"/>
                </a:lnTo>
                <a:lnTo>
                  <a:pt x="10782" y="1079"/>
                </a:lnTo>
                <a:lnTo>
                  <a:pt x="10782" y="0"/>
                </a:lnTo>
                <a:close/>
              </a:path>
            </a:pathLst>
          </a:custGeom>
          <a:solidFill>
            <a:srgbClr val="E370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5021026" y="3713791"/>
            <a:ext cx="10795" cy="1270"/>
          </a:xfrm>
          <a:custGeom>
            <a:avLst/>
            <a:gdLst/>
            <a:ahLst/>
            <a:cxnLst/>
            <a:rect l="l" t="t" r="r" b="b"/>
            <a:pathLst>
              <a:path w="10795" h="1270">
                <a:moveTo>
                  <a:pt x="10782" y="0"/>
                </a:moveTo>
                <a:lnTo>
                  <a:pt x="0" y="0"/>
                </a:lnTo>
                <a:lnTo>
                  <a:pt x="0" y="1079"/>
                </a:lnTo>
                <a:lnTo>
                  <a:pt x="10782" y="1079"/>
                </a:lnTo>
                <a:lnTo>
                  <a:pt x="107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5026417" y="3716837"/>
            <a:ext cx="0" cy="5715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0" y="0"/>
                </a:moveTo>
                <a:lnTo>
                  <a:pt x="0" y="5410"/>
                </a:lnTo>
              </a:path>
            </a:pathLst>
          </a:custGeom>
          <a:ln w="1078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5026417" y="3722741"/>
            <a:ext cx="0" cy="48895"/>
          </a:xfrm>
          <a:custGeom>
            <a:avLst/>
            <a:gdLst/>
            <a:ahLst/>
            <a:cxnLst/>
            <a:rect l="l" t="t" r="r" b="b"/>
            <a:pathLst>
              <a:path h="48895">
                <a:moveTo>
                  <a:pt x="0" y="0"/>
                </a:moveTo>
                <a:lnTo>
                  <a:pt x="0" y="48704"/>
                </a:lnTo>
              </a:path>
            </a:pathLst>
          </a:custGeom>
          <a:ln w="10782">
            <a:solidFill>
              <a:srgbClr val="E370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5020437" y="3771937"/>
            <a:ext cx="11430" cy="29845"/>
          </a:xfrm>
          <a:custGeom>
            <a:avLst/>
            <a:gdLst/>
            <a:ahLst/>
            <a:cxnLst/>
            <a:rect l="l" t="t" r="r" b="b"/>
            <a:pathLst>
              <a:path w="11429" h="29845">
                <a:moveTo>
                  <a:pt x="10782" y="28409"/>
                </a:moveTo>
                <a:lnTo>
                  <a:pt x="0" y="28409"/>
                </a:lnTo>
                <a:lnTo>
                  <a:pt x="0" y="29489"/>
                </a:lnTo>
                <a:lnTo>
                  <a:pt x="10782" y="29489"/>
                </a:lnTo>
                <a:lnTo>
                  <a:pt x="10782" y="28409"/>
                </a:lnTo>
                <a:close/>
              </a:path>
              <a:path w="11429" h="29845">
                <a:moveTo>
                  <a:pt x="11366" y="0"/>
                </a:moveTo>
                <a:lnTo>
                  <a:pt x="584" y="0"/>
                </a:lnTo>
                <a:lnTo>
                  <a:pt x="584" y="1079"/>
                </a:lnTo>
                <a:lnTo>
                  <a:pt x="11366" y="1079"/>
                </a:lnTo>
                <a:lnTo>
                  <a:pt x="113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5025838" y="3803393"/>
            <a:ext cx="0" cy="5715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0" y="0"/>
                </a:moveTo>
                <a:lnTo>
                  <a:pt x="0" y="5410"/>
                </a:lnTo>
              </a:path>
            </a:pathLst>
          </a:custGeom>
          <a:ln w="1078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5025838" y="3809295"/>
            <a:ext cx="0" cy="48895"/>
          </a:xfrm>
          <a:custGeom>
            <a:avLst/>
            <a:gdLst/>
            <a:ahLst/>
            <a:cxnLst/>
            <a:rect l="l" t="t" r="r" b="b"/>
            <a:pathLst>
              <a:path h="48895">
                <a:moveTo>
                  <a:pt x="0" y="0"/>
                </a:moveTo>
                <a:lnTo>
                  <a:pt x="0" y="48704"/>
                </a:lnTo>
              </a:path>
            </a:pathLst>
          </a:custGeom>
          <a:ln w="10782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5020447" y="3858489"/>
            <a:ext cx="10795" cy="1270"/>
          </a:xfrm>
          <a:custGeom>
            <a:avLst/>
            <a:gdLst/>
            <a:ahLst/>
            <a:cxnLst/>
            <a:rect l="l" t="t" r="r" b="b"/>
            <a:pathLst>
              <a:path w="10795" h="1270">
                <a:moveTo>
                  <a:pt x="10782" y="0"/>
                </a:moveTo>
                <a:lnTo>
                  <a:pt x="0" y="0"/>
                </a:lnTo>
                <a:lnTo>
                  <a:pt x="0" y="1079"/>
                </a:lnTo>
                <a:lnTo>
                  <a:pt x="10782" y="1079"/>
                </a:lnTo>
                <a:lnTo>
                  <a:pt x="107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697145" y="3244862"/>
            <a:ext cx="661670" cy="100965"/>
          </a:xfrm>
          <a:custGeom>
            <a:avLst/>
            <a:gdLst/>
            <a:ahLst/>
            <a:cxnLst/>
            <a:rect l="l" t="t" r="r" b="b"/>
            <a:pathLst>
              <a:path w="661670" h="100964">
                <a:moveTo>
                  <a:pt x="526402" y="35928"/>
                </a:moveTo>
                <a:lnTo>
                  <a:pt x="492582" y="11557"/>
                </a:lnTo>
                <a:lnTo>
                  <a:pt x="476059" y="2959"/>
                </a:lnTo>
                <a:lnTo>
                  <a:pt x="458711" y="0"/>
                </a:lnTo>
                <a:lnTo>
                  <a:pt x="441337" y="2692"/>
                </a:lnTo>
                <a:lnTo>
                  <a:pt x="424738" y="11023"/>
                </a:lnTo>
                <a:lnTo>
                  <a:pt x="423227" y="12090"/>
                </a:lnTo>
                <a:lnTo>
                  <a:pt x="406628" y="20434"/>
                </a:lnTo>
                <a:lnTo>
                  <a:pt x="389255" y="23114"/>
                </a:lnTo>
                <a:lnTo>
                  <a:pt x="371906" y="20154"/>
                </a:lnTo>
                <a:lnTo>
                  <a:pt x="355384" y="11557"/>
                </a:lnTo>
                <a:lnTo>
                  <a:pt x="349135" y="7556"/>
                </a:lnTo>
                <a:lnTo>
                  <a:pt x="342696" y="4406"/>
                </a:lnTo>
                <a:lnTo>
                  <a:pt x="336105" y="2108"/>
                </a:lnTo>
                <a:lnTo>
                  <a:pt x="329412" y="647"/>
                </a:lnTo>
                <a:lnTo>
                  <a:pt x="322719" y="2108"/>
                </a:lnTo>
                <a:lnTo>
                  <a:pt x="316141" y="4406"/>
                </a:lnTo>
                <a:lnTo>
                  <a:pt x="309702" y="7556"/>
                </a:lnTo>
                <a:lnTo>
                  <a:pt x="303453" y="11557"/>
                </a:lnTo>
                <a:lnTo>
                  <a:pt x="286931" y="20154"/>
                </a:lnTo>
                <a:lnTo>
                  <a:pt x="269570" y="23114"/>
                </a:lnTo>
                <a:lnTo>
                  <a:pt x="252196" y="20434"/>
                </a:lnTo>
                <a:lnTo>
                  <a:pt x="235597" y="12090"/>
                </a:lnTo>
                <a:lnTo>
                  <a:pt x="234099" y="11023"/>
                </a:lnTo>
                <a:lnTo>
                  <a:pt x="217500" y="2692"/>
                </a:lnTo>
                <a:lnTo>
                  <a:pt x="200126" y="0"/>
                </a:lnTo>
                <a:lnTo>
                  <a:pt x="182778" y="2959"/>
                </a:lnTo>
                <a:lnTo>
                  <a:pt x="166255" y="11557"/>
                </a:lnTo>
                <a:lnTo>
                  <a:pt x="132435" y="35928"/>
                </a:lnTo>
                <a:lnTo>
                  <a:pt x="526402" y="35928"/>
                </a:lnTo>
                <a:close/>
              </a:path>
              <a:path w="661670" h="100964">
                <a:moveTo>
                  <a:pt x="661162" y="100952"/>
                </a:moveTo>
                <a:lnTo>
                  <a:pt x="654723" y="88150"/>
                </a:lnTo>
                <a:lnTo>
                  <a:pt x="654075" y="86855"/>
                </a:lnTo>
                <a:lnTo>
                  <a:pt x="639826" y="76581"/>
                </a:lnTo>
                <a:lnTo>
                  <a:pt x="623303" y="67983"/>
                </a:lnTo>
                <a:lnTo>
                  <a:pt x="605955" y="65024"/>
                </a:lnTo>
                <a:lnTo>
                  <a:pt x="588581" y="67716"/>
                </a:lnTo>
                <a:lnTo>
                  <a:pt x="571982" y="76060"/>
                </a:lnTo>
                <a:lnTo>
                  <a:pt x="570471" y="77114"/>
                </a:lnTo>
                <a:lnTo>
                  <a:pt x="553872" y="85458"/>
                </a:lnTo>
                <a:lnTo>
                  <a:pt x="536498" y="88150"/>
                </a:lnTo>
                <a:lnTo>
                  <a:pt x="519150" y="85191"/>
                </a:lnTo>
                <a:lnTo>
                  <a:pt x="486105" y="67983"/>
                </a:lnTo>
                <a:lnTo>
                  <a:pt x="468757" y="65024"/>
                </a:lnTo>
                <a:lnTo>
                  <a:pt x="451383" y="67716"/>
                </a:lnTo>
                <a:lnTo>
                  <a:pt x="434784" y="76060"/>
                </a:lnTo>
                <a:lnTo>
                  <a:pt x="433273" y="77114"/>
                </a:lnTo>
                <a:lnTo>
                  <a:pt x="416674" y="85458"/>
                </a:lnTo>
                <a:lnTo>
                  <a:pt x="399300" y="88150"/>
                </a:lnTo>
                <a:lnTo>
                  <a:pt x="381952" y="85191"/>
                </a:lnTo>
                <a:lnTo>
                  <a:pt x="365429" y="76581"/>
                </a:lnTo>
                <a:lnTo>
                  <a:pt x="356958" y="71399"/>
                </a:lnTo>
                <a:lnTo>
                  <a:pt x="348170" y="67754"/>
                </a:lnTo>
                <a:lnTo>
                  <a:pt x="339153" y="65633"/>
                </a:lnTo>
                <a:lnTo>
                  <a:pt x="330034" y="65049"/>
                </a:lnTo>
                <a:lnTo>
                  <a:pt x="320916" y="65633"/>
                </a:lnTo>
                <a:lnTo>
                  <a:pt x="311899" y="67754"/>
                </a:lnTo>
                <a:lnTo>
                  <a:pt x="303110" y="71399"/>
                </a:lnTo>
                <a:lnTo>
                  <a:pt x="294640" y="76581"/>
                </a:lnTo>
                <a:lnTo>
                  <a:pt x="278117" y="85191"/>
                </a:lnTo>
                <a:lnTo>
                  <a:pt x="260769" y="88150"/>
                </a:lnTo>
                <a:lnTo>
                  <a:pt x="243382" y="85458"/>
                </a:lnTo>
                <a:lnTo>
                  <a:pt x="226783" y="77114"/>
                </a:lnTo>
                <a:lnTo>
                  <a:pt x="225272" y="76060"/>
                </a:lnTo>
                <a:lnTo>
                  <a:pt x="208686" y="67716"/>
                </a:lnTo>
                <a:lnTo>
                  <a:pt x="191312" y="65024"/>
                </a:lnTo>
                <a:lnTo>
                  <a:pt x="173964" y="67983"/>
                </a:lnTo>
                <a:lnTo>
                  <a:pt x="140906" y="85191"/>
                </a:lnTo>
                <a:lnTo>
                  <a:pt x="123558" y="88150"/>
                </a:lnTo>
                <a:lnTo>
                  <a:pt x="106184" y="85458"/>
                </a:lnTo>
                <a:lnTo>
                  <a:pt x="89585" y="77114"/>
                </a:lnTo>
                <a:lnTo>
                  <a:pt x="88087" y="76060"/>
                </a:lnTo>
                <a:lnTo>
                  <a:pt x="71488" y="67716"/>
                </a:lnTo>
                <a:lnTo>
                  <a:pt x="20231" y="76581"/>
                </a:lnTo>
                <a:lnTo>
                  <a:pt x="0" y="100952"/>
                </a:lnTo>
                <a:lnTo>
                  <a:pt x="661162" y="100952"/>
                </a:lnTo>
                <a:close/>
              </a:path>
            </a:pathLst>
          </a:custGeom>
          <a:solidFill>
            <a:srgbClr val="005E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4663291" y="3133631"/>
            <a:ext cx="728980" cy="728980"/>
          </a:xfrm>
          <a:custGeom>
            <a:avLst/>
            <a:gdLst/>
            <a:ahLst/>
            <a:cxnLst/>
            <a:rect l="l" t="t" r="r" b="b"/>
            <a:pathLst>
              <a:path w="728979" h="728979">
                <a:moveTo>
                  <a:pt x="728878" y="364439"/>
                </a:moveTo>
                <a:lnTo>
                  <a:pt x="725551" y="413893"/>
                </a:lnTo>
                <a:lnTo>
                  <a:pt x="715859" y="461324"/>
                </a:lnTo>
                <a:lnTo>
                  <a:pt x="700238" y="506298"/>
                </a:lnTo>
                <a:lnTo>
                  <a:pt x="679120" y="548382"/>
                </a:lnTo>
                <a:lnTo>
                  <a:pt x="652941" y="587140"/>
                </a:lnTo>
                <a:lnTo>
                  <a:pt x="622134" y="622139"/>
                </a:lnTo>
                <a:lnTo>
                  <a:pt x="587135" y="652945"/>
                </a:lnTo>
                <a:lnTo>
                  <a:pt x="548376" y="679123"/>
                </a:lnTo>
                <a:lnTo>
                  <a:pt x="506293" y="700240"/>
                </a:lnTo>
                <a:lnTo>
                  <a:pt x="461319" y="715860"/>
                </a:lnTo>
                <a:lnTo>
                  <a:pt x="413890" y="725551"/>
                </a:lnTo>
                <a:lnTo>
                  <a:pt x="364439" y="728878"/>
                </a:lnTo>
                <a:lnTo>
                  <a:pt x="314985" y="725551"/>
                </a:lnTo>
                <a:lnTo>
                  <a:pt x="267554" y="715860"/>
                </a:lnTo>
                <a:lnTo>
                  <a:pt x="222579" y="700240"/>
                </a:lnTo>
                <a:lnTo>
                  <a:pt x="180496" y="679123"/>
                </a:lnTo>
                <a:lnTo>
                  <a:pt x="141737" y="652945"/>
                </a:lnTo>
                <a:lnTo>
                  <a:pt x="106738" y="622139"/>
                </a:lnTo>
                <a:lnTo>
                  <a:pt x="75933" y="587140"/>
                </a:lnTo>
                <a:lnTo>
                  <a:pt x="49754" y="548382"/>
                </a:lnTo>
                <a:lnTo>
                  <a:pt x="28638" y="506298"/>
                </a:lnTo>
                <a:lnTo>
                  <a:pt x="13017" y="461324"/>
                </a:lnTo>
                <a:lnTo>
                  <a:pt x="3326" y="413893"/>
                </a:lnTo>
                <a:lnTo>
                  <a:pt x="0" y="364439"/>
                </a:lnTo>
                <a:lnTo>
                  <a:pt x="3326" y="314987"/>
                </a:lnTo>
                <a:lnTo>
                  <a:pt x="13017" y="267558"/>
                </a:lnTo>
                <a:lnTo>
                  <a:pt x="28638" y="222584"/>
                </a:lnTo>
                <a:lnTo>
                  <a:pt x="49754" y="180501"/>
                </a:lnTo>
                <a:lnTo>
                  <a:pt x="75933" y="141743"/>
                </a:lnTo>
                <a:lnTo>
                  <a:pt x="106738" y="106743"/>
                </a:lnTo>
                <a:lnTo>
                  <a:pt x="141737" y="75936"/>
                </a:lnTo>
                <a:lnTo>
                  <a:pt x="180496" y="49757"/>
                </a:lnTo>
                <a:lnTo>
                  <a:pt x="222579" y="28640"/>
                </a:lnTo>
                <a:lnTo>
                  <a:pt x="267554" y="13018"/>
                </a:lnTo>
                <a:lnTo>
                  <a:pt x="314985" y="3326"/>
                </a:lnTo>
                <a:lnTo>
                  <a:pt x="364439" y="0"/>
                </a:lnTo>
                <a:lnTo>
                  <a:pt x="413890" y="3326"/>
                </a:lnTo>
                <a:lnTo>
                  <a:pt x="461319" y="13018"/>
                </a:lnTo>
                <a:lnTo>
                  <a:pt x="506293" y="28640"/>
                </a:lnTo>
                <a:lnTo>
                  <a:pt x="548376" y="49757"/>
                </a:lnTo>
                <a:lnTo>
                  <a:pt x="587135" y="75936"/>
                </a:lnTo>
                <a:lnTo>
                  <a:pt x="622134" y="106743"/>
                </a:lnTo>
                <a:lnTo>
                  <a:pt x="652941" y="141743"/>
                </a:lnTo>
                <a:lnTo>
                  <a:pt x="679120" y="180501"/>
                </a:lnTo>
                <a:lnTo>
                  <a:pt x="700238" y="222584"/>
                </a:lnTo>
                <a:lnTo>
                  <a:pt x="715859" y="267558"/>
                </a:lnTo>
                <a:lnTo>
                  <a:pt x="725551" y="314987"/>
                </a:lnTo>
                <a:lnTo>
                  <a:pt x="728878" y="364439"/>
                </a:lnTo>
                <a:close/>
              </a:path>
            </a:pathLst>
          </a:custGeom>
          <a:ln w="25400">
            <a:solidFill>
              <a:srgbClr val="471F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bg 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19566" y="3397451"/>
            <a:ext cx="90258" cy="6531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56839" y="3397451"/>
            <a:ext cx="90271" cy="65316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3385668" y="3442586"/>
            <a:ext cx="788670" cy="426084"/>
          </a:xfrm>
          <a:custGeom>
            <a:avLst/>
            <a:gdLst/>
            <a:ahLst/>
            <a:cxnLst/>
            <a:rect l="l" t="t" r="r" b="b"/>
            <a:pathLst>
              <a:path w="788670" h="426085">
                <a:moveTo>
                  <a:pt x="764997" y="0"/>
                </a:moveTo>
                <a:lnTo>
                  <a:pt x="23672" y="0"/>
                </a:lnTo>
                <a:lnTo>
                  <a:pt x="14482" y="1868"/>
                </a:lnTo>
                <a:lnTo>
                  <a:pt x="6954" y="6956"/>
                </a:lnTo>
                <a:lnTo>
                  <a:pt x="1868" y="14487"/>
                </a:lnTo>
                <a:lnTo>
                  <a:pt x="0" y="23685"/>
                </a:lnTo>
                <a:lnTo>
                  <a:pt x="0" y="402208"/>
                </a:lnTo>
                <a:lnTo>
                  <a:pt x="1868" y="411406"/>
                </a:lnTo>
                <a:lnTo>
                  <a:pt x="6954" y="418938"/>
                </a:lnTo>
                <a:lnTo>
                  <a:pt x="14482" y="424026"/>
                </a:lnTo>
                <a:lnTo>
                  <a:pt x="23672" y="425894"/>
                </a:lnTo>
                <a:lnTo>
                  <a:pt x="764997" y="425894"/>
                </a:lnTo>
                <a:lnTo>
                  <a:pt x="774180" y="424026"/>
                </a:lnTo>
                <a:lnTo>
                  <a:pt x="781704" y="418938"/>
                </a:lnTo>
                <a:lnTo>
                  <a:pt x="786789" y="411406"/>
                </a:lnTo>
                <a:lnTo>
                  <a:pt x="788657" y="402208"/>
                </a:lnTo>
                <a:lnTo>
                  <a:pt x="788657" y="23685"/>
                </a:lnTo>
                <a:lnTo>
                  <a:pt x="786789" y="14487"/>
                </a:lnTo>
                <a:lnTo>
                  <a:pt x="781704" y="6956"/>
                </a:lnTo>
                <a:lnTo>
                  <a:pt x="774180" y="1868"/>
                </a:lnTo>
                <a:lnTo>
                  <a:pt x="764997" y="0"/>
                </a:lnTo>
                <a:close/>
              </a:path>
            </a:pathLst>
          </a:custGeom>
          <a:solidFill>
            <a:srgbClr val="492E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3435756" y="3483876"/>
            <a:ext cx="688975" cy="343535"/>
          </a:xfrm>
          <a:custGeom>
            <a:avLst/>
            <a:gdLst/>
            <a:ahLst/>
            <a:cxnLst/>
            <a:rect l="l" t="t" r="r" b="b"/>
            <a:pathLst>
              <a:path w="688975" h="343535">
                <a:moveTo>
                  <a:pt x="31546" y="12"/>
                </a:moveTo>
                <a:lnTo>
                  <a:pt x="0" y="12"/>
                </a:lnTo>
                <a:lnTo>
                  <a:pt x="0" y="343306"/>
                </a:lnTo>
                <a:lnTo>
                  <a:pt x="31546" y="343306"/>
                </a:lnTo>
                <a:lnTo>
                  <a:pt x="31546" y="12"/>
                </a:lnTo>
                <a:close/>
              </a:path>
              <a:path w="688975" h="343535">
                <a:moveTo>
                  <a:pt x="104559" y="0"/>
                </a:moveTo>
                <a:lnTo>
                  <a:pt x="72999" y="0"/>
                </a:lnTo>
                <a:lnTo>
                  <a:pt x="72999" y="343293"/>
                </a:lnTo>
                <a:lnTo>
                  <a:pt x="104559" y="343293"/>
                </a:lnTo>
                <a:lnTo>
                  <a:pt x="104559" y="0"/>
                </a:lnTo>
                <a:close/>
              </a:path>
              <a:path w="688975" h="343535">
                <a:moveTo>
                  <a:pt x="177546" y="0"/>
                </a:moveTo>
                <a:lnTo>
                  <a:pt x="145986" y="0"/>
                </a:lnTo>
                <a:lnTo>
                  <a:pt x="145986" y="343293"/>
                </a:lnTo>
                <a:lnTo>
                  <a:pt x="177546" y="343293"/>
                </a:lnTo>
                <a:lnTo>
                  <a:pt x="177546" y="0"/>
                </a:lnTo>
                <a:close/>
              </a:path>
              <a:path w="688975" h="343535">
                <a:moveTo>
                  <a:pt x="250532" y="0"/>
                </a:moveTo>
                <a:lnTo>
                  <a:pt x="218973" y="0"/>
                </a:lnTo>
                <a:lnTo>
                  <a:pt x="218973" y="343293"/>
                </a:lnTo>
                <a:lnTo>
                  <a:pt x="250532" y="343293"/>
                </a:lnTo>
                <a:lnTo>
                  <a:pt x="250532" y="0"/>
                </a:lnTo>
                <a:close/>
              </a:path>
              <a:path w="688975" h="343535">
                <a:moveTo>
                  <a:pt x="323519" y="0"/>
                </a:moveTo>
                <a:lnTo>
                  <a:pt x="291973" y="0"/>
                </a:lnTo>
                <a:lnTo>
                  <a:pt x="291973" y="343293"/>
                </a:lnTo>
                <a:lnTo>
                  <a:pt x="323519" y="343293"/>
                </a:lnTo>
                <a:lnTo>
                  <a:pt x="323519" y="0"/>
                </a:lnTo>
                <a:close/>
              </a:path>
              <a:path w="688975" h="343535">
                <a:moveTo>
                  <a:pt x="396519" y="0"/>
                </a:moveTo>
                <a:lnTo>
                  <a:pt x="364972" y="0"/>
                </a:lnTo>
                <a:lnTo>
                  <a:pt x="364972" y="343293"/>
                </a:lnTo>
                <a:lnTo>
                  <a:pt x="396519" y="343293"/>
                </a:lnTo>
                <a:lnTo>
                  <a:pt x="396519" y="0"/>
                </a:lnTo>
                <a:close/>
              </a:path>
              <a:path w="688975" h="343535">
                <a:moveTo>
                  <a:pt x="469519" y="0"/>
                </a:moveTo>
                <a:lnTo>
                  <a:pt x="437959" y="0"/>
                </a:lnTo>
                <a:lnTo>
                  <a:pt x="437959" y="343293"/>
                </a:lnTo>
                <a:lnTo>
                  <a:pt x="469519" y="343293"/>
                </a:lnTo>
                <a:lnTo>
                  <a:pt x="469519" y="0"/>
                </a:lnTo>
                <a:close/>
              </a:path>
              <a:path w="688975" h="343535">
                <a:moveTo>
                  <a:pt x="542505" y="0"/>
                </a:moveTo>
                <a:lnTo>
                  <a:pt x="510946" y="0"/>
                </a:lnTo>
                <a:lnTo>
                  <a:pt x="510946" y="343293"/>
                </a:lnTo>
                <a:lnTo>
                  <a:pt x="542505" y="343293"/>
                </a:lnTo>
                <a:lnTo>
                  <a:pt x="542505" y="0"/>
                </a:lnTo>
                <a:close/>
              </a:path>
              <a:path w="688975" h="343535">
                <a:moveTo>
                  <a:pt x="615492" y="0"/>
                </a:moveTo>
                <a:lnTo>
                  <a:pt x="583920" y="0"/>
                </a:lnTo>
                <a:lnTo>
                  <a:pt x="583920" y="343293"/>
                </a:lnTo>
                <a:lnTo>
                  <a:pt x="615492" y="343293"/>
                </a:lnTo>
                <a:lnTo>
                  <a:pt x="615492" y="0"/>
                </a:lnTo>
                <a:close/>
              </a:path>
              <a:path w="688975" h="343535">
                <a:moveTo>
                  <a:pt x="688479" y="0"/>
                </a:moveTo>
                <a:lnTo>
                  <a:pt x="656932" y="0"/>
                </a:lnTo>
                <a:lnTo>
                  <a:pt x="656932" y="343293"/>
                </a:lnTo>
                <a:lnTo>
                  <a:pt x="688479" y="343293"/>
                </a:lnTo>
                <a:lnTo>
                  <a:pt x="688479" y="0"/>
                </a:lnTo>
                <a:close/>
              </a:path>
            </a:pathLst>
          </a:custGeom>
          <a:solidFill>
            <a:srgbClr val="F582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bg object 4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22635" y="3003232"/>
            <a:ext cx="115164" cy="252653"/>
          </a:xfrm>
          <a:prstGeom prst="rect">
            <a:avLst/>
          </a:prstGeom>
        </p:spPr>
      </p:pic>
      <p:sp>
        <p:nvSpPr>
          <p:cNvPr id="49" name="bg object 49"/>
          <p:cNvSpPr/>
          <p:nvPr/>
        </p:nvSpPr>
        <p:spPr>
          <a:xfrm>
            <a:off x="3478987" y="3198799"/>
            <a:ext cx="607060" cy="201295"/>
          </a:xfrm>
          <a:custGeom>
            <a:avLst/>
            <a:gdLst/>
            <a:ahLst/>
            <a:cxnLst/>
            <a:rect l="l" t="t" r="r" b="b"/>
            <a:pathLst>
              <a:path w="607060" h="201295">
                <a:moveTo>
                  <a:pt x="259651" y="53568"/>
                </a:moveTo>
                <a:lnTo>
                  <a:pt x="254533" y="49352"/>
                </a:lnTo>
                <a:lnTo>
                  <a:pt x="247942" y="42570"/>
                </a:lnTo>
                <a:lnTo>
                  <a:pt x="245668" y="34391"/>
                </a:lnTo>
                <a:lnTo>
                  <a:pt x="0" y="187274"/>
                </a:lnTo>
                <a:lnTo>
                  <a:pt x="22961" y="200875"/>
                </a:lnTo>
                <a:lnTo>
                  <a:pt x="259651" y="53568"/>
                </a:lnTo>
                <a:close/>
              </a:path>
              <a:path w="607060" h="201295">
                <a:moveTo>
                  <a:pt x="606691" y="187769"/>
                </a:moveTo>
                <a:lnTo>
                  <a:pt x="300951" y="0"/>
                </a:lnTo>
                <a:lnTo>
                  <a:pt x="281406" y="12153"/>
                </a:lnTo>
                <a:lnTo>
                  <a:pt x="284492" y="16116"/>
                </a:lnTo>
                <a:lnTo>
                  <a:pt x="290461" y="22263"/>
                </a:lnTo>
                <a:lnTo>
                  <a:pt x="301053" y="27825"/>
                </a:lnTo>
                <a:lnTo>
                  <a:pt x="583234" y="200926"/>
                </a:lnTo>
                <a:lnTo>
                  <a:pt x="606691" y="187769"/>
                </a:lnTo>
                <a:close/>
              </a:path>
            </a:pathLst>
          </a:custGeom>
          <a:solidFill>
            <a:srgbClr val="492E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bg 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4058208"/>
            <a:ext cx="3833550" cy="6633794"/>
          </a:xfrm>
          <a:prstGeom prst="rect">
            <a:avLst/>
          </a:prstGeom>
        </p:spPr>
      </p:pic>
      <p:sp>
        <p:nvSpPr>
          <p:cNvPr id="51" name="bg object 51"/>
          <p:cNvSpPr/>
          <p:nvPr/>
        </p:nvSpPr>
        <p:spPr>
          <a:xfrm>
            <a:off x="0" y="900665"/>
            <a:ext cx="7560309" cy="1849120"/>
          </a:xfrm>
          <a:custGeom>
            <a:avLst/>
            <a:gdLst/>
            <a:ahLst/>
            <a:cxnLst/>
            <a:rect l="l" t="t" r="r" b="b"/>
            <a:pathLst>
              <a:path w="7560309" h="1849120">
                <a:moveTo>
                  <a:pt x="0" y="0"/>
                </a:moveTo>
                <a:lnTo>
                  <a:pt x="0" y="1726847"/>
                </a:lnTo>
                <a:lnTo>
                  <a:pt x="73035" y="1747973"/>
                </a:lnTo>
                <a:lnTo>
                  <a:pt x="133507" y="1764144"/>
                </a:lnTo>
                <a:lnTo>
                  <a:pt x="192696" y="1778815"/>
                </a:lnTo>
                <a:lnTo>
                  <a:pt x="250634" y="1792014"/>
                </a:lnTo>
                <a:lnTo>
                  <a:pt x="307350" y="1803770"/>
                </a:lnTo>
                <a:lnTo>
                  <a:pt x="362878" y="1814107"/>
                </a:lnTo>
                <a:lnTo>
                  <a:pt x="417246" y="1823054"/>
                </a:lnTo>
                <a:lnTo>
                  <a:pt x="470487" y="1830639"/>
                </a:lnTo>
                <a:lnTo>
                  <a:pt x="522632" y="1836887"/>
                </a:lnTo>
                <a:lnTo>
                  <a:pt x="573712" y="1841827"/>
                </a:lnTo>
                <a:lnTo>
                  <a:pt x="623757" y="1845484"/>
                </a:lnTo>
                <a:lnTo>
                  <a:pt x="672800" y="1847888"/>
                </a:lnTo>
                <a:lnTo>
                  <a:pt x="720870" y="1849064"/>
                </a:lnTo>
                <a:lnTo>
                  <a:pt x="768000" y="1849040"/>
                </a:lnTo>
                <a:lnTo>
                  <a:pt x="814220" y="1847843"/>
                </a:lnTo>
                <a:lnTo>
                  <a:pt x="859561" y="1845500"/>
                </a:lnTo>
                <a:lnTo>
                  <a:pt x="904055" y="1842038"/>
                </a:lnTo>
                <a:lnTo>
                  <a:pt x="947732" y="1837485"/>
                </a:lnTo>
                <a:lnTo>
                  <a:pt x="990624" y="1831867"/>
                </a:lnTo>
                <a:lnTo>
                  <a:pt x="1032761" y="1825213"/>
                </a:lnTo>
                <a:lnTo>
                  <a:pt x="1074176" y="1817548"/>
                </a:lnTo>
                <a:lnTo>
                  <a:pt x="1114898" y="1808900"/>
                </a:lnTo>
                <a:lnTo>
                  <a:pt x="1154959" y="1799296"/>
                </a:lnTo>
                <a:lnTo>
                  <a:pt x="1194390" y="1788764"/>
                </a:lnTo>
                <a:lnTo>
                  <a:pt x="1233223" y="1777331"/>
                </a:lnTo>
                <a:lnTo>
                  <a:pt x="1271488" y="1765023"/>
                </a:lnTo>
                <a:lnTo>
                  <a:pt x="1309216" y="1751868"/>
                </a:lnTo>
                <a:lnTo>
                  <a:pt x="1346438" y="1737893"/>
                </a:lnTo>
                <a:lnTo>
                  <a:pt x="1383187" y="1723126"/>
                </a:lnTo>
                <a:lnTo>
                  <a:pt x="1419491" y="1707592"/>
                </a:lnTo>
                <a:lnTo>
                  <a:pt x="1455384" y="1691320"/>
                </a:lnTo>
                <a:lnTo>
                  <a:pt x="1490895" y="1674337"/>
                </a:lnTo>
                <a:lnTo>
                  <a:pt x="1526057" y="1656670"/>
                </a:lnTo>
                <a:lnTo>
                  <a:pt x="1560899" y="1638346"/>
                </a:lnTo>
                <a:lnTo>
                  <a:pt x="1595453" y="1619391"/>
                </a:lnTo>
                <a:lnTo>
                  <a:pt x="1629751" y="1599835"/>
                </a:lnTo>
                <a:lnTo>
                  <a:pt x="1663823" y="1579702"/>
                </a:lnTo>
                <a:lnTo>
                  <a:pt x="1697700" y="1559021"/>
                </a:lnTo>
                <a:lnTo>
                  <a:pt x="1731414" y="1537819"/>
                </a:lnTo>
                <a:lnTo>
                  <a:pt x="1764995" y="1516123"/>
                </a:lnTo>
                <a:lnTo>
                  <a:pt x="1798476" y="1493960"/>
                </a:lnTo>
                <a:lnTo>
                  <a:pt x="1831885" y="1471357"/>
                </a:lnTo>
                <a:lnTo>
                  <a:pt x="1865256" y="1448342"/>
                </a:lnTo>
                <a:lnTo>
                  <a:pt x="1898619" y="1424941"/>
                </a:lnTo>
                <a:lnTo>
                  <a:pt x="1965444" y="1377091"/>
                </a:lnTo>
                <a:lnTo>
                  <a:pt x="2098070" y="1279908"/>
                </a:lnTo>
                <a:lnTo>
                  <a:pt x="2129544" y="1257297"/>
                </a:lnTo>
                <a:lnTo>
                  <a:pt x="2160868" y="1235275"/>
                </a:lnTo>
                <a:lnTo>
                  <a:pt x="2223233" y="1192994"/>
                </a:lnTo>
                <a:lnTo>
                  <a:pt x="2285512" y="1153071"/>
                </a:lnTo>
                <a:lnTo>
                  <a:pt x="2348051" y="1115511"/>
                </a:lnTo>
                <a:lnTo>
                  <a:pt x="2411198" y="1080317"/>
                </a:lnTo>
                <a:lnTo>
                  <a:pt x="2475299" y="1047494"/>
                </a:lnTo>
                <a:lnTo>
                  <a:pt x="2540701" y="1017048"/>
                </a:lnTo>
                <a:lnTo>
                  <a:pt x="2607750" y="988983"/>
                </a:lnTo>
                <a:lnTo>
                  <a:pt x="2676794" y="963303"/>
                </a:lnTo>
                <a:lnTo>
                  <a:pt x="2748178" y="940013"/>
                </a:lnTo>
                <a:lnTo>
                  <a:pt x="2784857" y="929266"/>
                </a:lnTo>
                <a:lnTo>
                  <a:pt x="2822250" y="919118"/>
                </a:lnTo>
                <a:lnTo>
                  <a:pt x="2860402" y="909570"/>
                </a:lnTo>
                <a:lnTo>
                  <a:pt x="2899357" y="900622"/>
                </a:lnTo>
                <a:lnTo>
                  <a:pt x="2939156" y="892276"/>
                </a:lnTo>
                <a:lnTo>
                  <a:pt x="2979844" y="884531"/>
                </a:lnTo>
                <a:lnTo>
                  <a:pt x="3021464" y="877388"/>
                </a:lnTo>
                <a:lnTo>
                  <a:pt x="3064059" y="870849"/>
                </a:lnTo>
                <a:lnTo>
                  <a:pt x="3107673" y="864912"/>
                </a:lnTo>
                <a:lnTo>
                  <a:pt x="3152349" y="859580"/>
                </a:lnTo>
                <a:lnTo>
                  <a:pt x="3198130" y="854852"/>
                </a:lnTo>
                <a:lnTo>
                  <a:pt x="3245059" y="850729"/>
                </a:lnTo>
                <a:lnTo>
                  <a:pt x="3293181" y="847212"/>
                </a:lnTo>
                <a:lnTo>
                  <a:pt x="3342538" y="844301"/>
                </a:lnTo>
                <a:lnTo>
                  <a:pt x="3393174" y="841997"/>
                </a:lnTo>
                <a:lnTo>
                  <a:pt x="3445131" y="840301"/>
                </a:lnTo>
                <a:lnTo>
                  <a:pt x="3498454" y="839212"/>
                </a:lnTo>
                <a:lnTo>
                  <a:pt x="6872993" y="838732"/>
                </a:lnTo>
                <a:lnTo>
                  <a:pt x="7354086" y="655159"/>
                </a:lnTo>
                <a:lnTo>
                  <a:pt x="7560005" y="547825"/>
                </a:lnTo>
                <a:lnTo>
                  <a:pt x="7560005" y="7336"/>
                </a:lnTo>
                <a:lnTo>
                  <a:pt x="0" y="0"/>
                </a:lnTo>
                <a:close/>
              </a:path>
              <a:path w="7560309" h="1849120">
                <a:moveTo>
                  <a:pt x="6872993" y="838732"/>
                </a:moveTo>
                <a:lnTo>
                  <a:pt x="3553186" y="838732"/>
                </a:lnTo>
                <a:lnTo>
                  <a:pt x="3609370" y="838862"/>
                </a:lnTo>
                <a:lnTo>
                  <a:pt x="3667049" y="839601"/>
                </a:lnTo>
                <a:lnTo>
                  <a:pt x="3787066" y="842911"/>
                </a:lnTo>
                <a:lnTo>
                  <a:pt x="3913585" y="848668"/>
                </a:lnTo>
                <a:lnTo>
                  <a:pt x="4046952" y="856875"/>
                </a:lnTo>
                <a:lnTo>
                  <a:pt x="4187514" y="867538"/>
                </a:lnTo>
                <a:lnTo>
                  <a:pt x="4412606" y="888147"/>
                </a:lnTo>
                <a:lnTo>
                  <a:pt x="4741147" y="924264"/>
                </a:lnTo>
                <a:lnTo>
                  <a:pt x="5788458" y="1027253"/>
                </a:lnTo>
                <a:lnTo>
                  <a:pt x="6539005" y="966174"/>
                </a:lnTo>
                <a:lnTo>
                  <a:pt x="6872993" y="838732"/>
                </a:lnTo>
                <a:close/>
              </a:path>
            </a:pathLst>
          </a:custGeom>
          <a:solidFill>
            <a:srgbClr val="5E39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410472"/>
            <a:ext cx="4728845" cy="2339340"/>
          </a:xfrm>
          <a:custGeom>
            <a:avLst/>
            <a:gdLst/>
            <a:ahLst/>
            <a:cxnLst/>
            <a:rect l="l" t="t" r="r" b="b"/>
            <a:pathLst>
              <a:path w="4728845" h="2339340">
                <a:moveTo>
                  <a:pt x="3314110" y="0"/>
                </a:moveTo>
                <a:lnTo>
                  <a:pt x="0" y="110979"/>
                </a:lnTo>
                <a:lnTo>
                  <a:pt x="0" y="2220854"/>
                </a:lnTo>
                <a:lnTo>
                  <a:pt x="60461" y="2238171"/>
                </a:lnTo>
                <a:lnTo>
                  <a:pt x="120933" y="2254341"/>
                </a:lnTo>
                <a:lnTo>
                  <a:pt x="180122" y="2269013"/>
                </a:lnTo>
                <a:lnTo>
                  <a:pt x="238059" y="2282212"/>
                </a:lnTo>
                <a:lnTo>
                  <a:pt x="294776" y="2293967"/>
                </a:lnTo>
                <a:lnTo>
                  <a:pt x="350303" y="2304305"/>
                </a:lnTo>
                <a:lnTo>
                  <a:pt x="404672" y="2313252"/>
                </a:lnTo>
                <a:lnTo>
                  <a:pt x="457913" y="2320837"/>
                </a:lnTo>
                <a:lnTo>
                  <a:pt x="510058" y="2327085"/>
                </a:lnTo>
                <a:lnTo>
                  <a:pt x="561138" y="2332024"/>
                </a:lnTo>
                <a:lnTo>
                  <a:pt x="611183" y="2335682"/>
                </a:lnTo>
                <a:lnTo>
                  <a:pt x="660226" y="2338086"/>
                </a:lnTo>
                <a:lnTo>
                  <a:pt x="708296" y="2339262"/>
                </a:lnTo>
                <a:lnTo>
                  <a:pt x="755426" y="2339238"/>
                </a:lnTo>
                <a:lnTo>
                  <a:pt x="801646" y="2338041"/>
                </a:lnTo>
                <a:lnTo>
                  <a:pt x="846987" y="2335698"/>
                </a:lnTo>
                <a:lnTo>
                  <a:pt x="891481" y="2332236"/>
                </a:lnTo>
                <a:lnTo>
                  <a:pt x="935158" y="2327683"/>
                </a:lnTo>
                <a:lnTo>
                  <a:pt x="978050" y="2322065"/>
                </a:lnTo>
                <a:lnTo>
                  <a:pt x="1020187" y="2315411"/>
                </a:lnTo>
                <a:lnTo>
                  <a:pt x="1061601" y="2307746"/>
                </a:lnTo>
                <a:lnTo>
                  <a:pt x="1102324" y="2299098"/>
                </a:lnTo>
                <a:lnTo>
                  <a:pt x="1142385" y="2289494"/>
                </a:lnTo>
                <a:lnTo>
                  <a:pt x="1181816" y="2278962"/>
                </a:lnTo>
                <a:lnTo>
                  <a:pt x="1220649" y="2267529"/>
                </a:lnTo>
                <a:lnTo>
                  <a:pt x="1258913" y="2255221"/>
                </a:lnTo>
                <a:lnTo>
                  <a:pt x="1296642" y="2242066"/>
                </a:lnTo>
                <a:lnTo>
                  <a:pt x="1333864" y="2228091"/>
                </a:lnTo>
                <a:lnTo>
                  <a:pt x="1370612" y="2213324"/>
                </a:lnTo>
                <a:lnTo>
                  <a:pt x="1406917" y="2197790"/>
                </a:lnTo>
                <a:lnTo>
                  <a:pt x="1442810" y="2181518"/>
                </a:lnTo>
                <a:lnTo>
                  <a:pt x="1478321" y="2164535"/>
                </a:lnTo>
                <a:lnTo>
                  <a:pt x="1513482" y="2146868"/>
                </a:lnTo>
                <a:lnTo>
                  <a:pt x="1548325" y="2128544"/>
                </a:lnTo>
                <a:lnTo>
                  <a:pt x="1582879" y="2109589"/>
                </a:lnTo>
                <a:lnTo>
                  <a:pt x="1617177" y="2090032"/>
                </a:lnTo>
                <a:lnTo>
                  <a:pt x="1651249" y="2069900"/>
                </a:lnTo>
                <a:lnTo>
                  <a:pt x="1685126" y="2049219"/>
                </a:lnTo>
                <a:lnTo>
                  <a:pt x="1718840" y="2028017"/>
                </a:lnTo>
                <a:lnTo>
                  <a:pt x="1752421" y="2006321"/>
                </a:lnTo>
                <a:lnTo>
                  <a:pt x="1785901" y="1984158"/>
                </a:lnTo>
                <a:lnTo>
                  <a:pt x="1819311" y="1961555"/>
                </a:lnTo>
                <a:lnTo>
                  <a:pt x="1852682" y="1938540"/>
                </a:lnTo>
                <a:lnTo>
                  <a:pt x="1886045" y="1915139"/>
                </a:lnTo>
                <a:lnTo>
                  <a:pt x="1952870" y="1867289"/>
                </a:lnTo>
                <a:lnTo>
                  <a:pt x="2085495" y="1770106"/>
                </a:lnTo>
                <a:lnTo>
                  <a:pt x="2116970" y="1747495"/>
                </a:lnTo>
                <a:lnTo>
                  <a:pt x="2148293" y="1725472"/>
                </a:lnTo>
                <a:lnTo>
                  <a:pt x="2210658" y="1683192"/>
                </a:lnTo>
                <a:lnTo>
                  <a:pt x="2272938" y="1643269"/>
                </a:lnTo>
                <a:lnTo>
                  <a:pt x="2335477" y="1605708"/>
                </a:lnTo>
                <a:lnTo>
                  <a:pt x="2398624" y="1570514"/>
                </a:lnTo>
                <a:lnTo>
                  <a:pt x="2462725" y="1537691"/>
                </a:lnTo>
                <a:lnTo>
                  <a:pt x="2528127" y="1507244"/>
                </a:lnTo>
                <a:lnTo>
                  <a:pt x="2595176" y="1479178"/>
                </a:lnTo>
                <a:lnTo>
                  <a:pt x="2664220" y="1453498"/>
                </a:lnTo>
                <a:lnTo>
                  <a:pt x="2735604" y="1430207"/>
                </a:lnTo>
                <a:lnTo>
                  <a:pt x="2772282" y="1419460"/>
                </a:lnTo>
                <a:lnTo>
                  <a:pt x="2809676" y="1409312"/>
                </a:lnTo>
                <a:lnTo>
                  <a:pt x="2847828" y="1399764"/>
                </a:lnTo>
                <a:lnTo>
                  <a:pt x="2886782" y="1390816"/>
                </a:lnTo>
                <a:lnTo>
                  <a:pt x="2926582" y="1382469"/>
                </a:lnTo>
                <a:lnTo>
                  <a:pt x="2967270" y="1374724"/>
                </a:lnTo>
                <a:lnTo>
                  <a:pt x="3008890" y="1367582"/>
                </a:lnTo>
                <a:lnTo>
                  <a:pt x="3051485" y="1361042"/>
                </a:lnTo>
                <a:lnTo>
                  <a:pt x="3095099" y="1355105"/>
                </a:lnTo>
                <a:lnTo>
                  <a:pt x="3139774" y="1349772"/>
                </a:lnTo>
                <a:lnTo>
                  <a:pt x="3185555" y="1345044"/>
                </a:lnTo>
                <a:lnTo>
                  <a:pt x="3232485" y="1340921"/>
                </a:lnTo>
                <a:lnTo>
                  <a:pt x="3280607" y="1337404"/>
                </a:lnTo>
                <a:lnTo>
                  <a:pt x="3329964" y="1334493"/>
                </a:lnTo>
                <a:lnTo>
                  <a:pt x="3380599" y="1332189"/>
                </a:lnTo>
                <a:lnTo>
                  <a:pt x="3432557" y="1330493"/>
                </a:lnTo>
                <a:lnTo>
                  <a:pt x="3485880" y="1329405"/>
                </a:lnTo>
                <a:lnTo>
                  <a:pt x="4643036" y="1328925"/>
                </a:lnTo>
                <a:lnTo>
                  <a:pt x="3314110" y="0"/>
                </a:lnTo>
                <a:close/>
              </a:path>
              <a:path w="4728845" h="2339340">
                <a:moveTo>
                  <a:pt x="4643036" y="1328925"/>
                </a:moveTo>
                <a:lnTo>
                  <a:pt x="3540612" y="1328925"/>
                </a:lnTo>
                <a:lnTo>
                  <a:pt x="3596795" y="1329054"/>
                </a:lnTo>
                <a:lnTo>
                  <a:pt x="3654474" y="1329794"/>
                </a:lnTo>
                <a:lnTo>
                  <a:pt x="3774492" y="1333104"/>
                </a:lnTo>
                <a:lnTo>
                  <a:pt x="3901011" y="1338861"/>
                </a:lnTo>
                <a:lnTo>
                  <a:pt x="4034378" y="1347069"/>
                </a:lnTo>
                <a:lnTo>
                  <a:pt x="4174940" y="1357733"/>
                </a:lnTo>
                <a:lnTo>
                  <a:pt x="4400032" y="1378343"/>
                </a:lnTo>
                <a:lnTo>
                  <a:pt x="4728573" y="1414462"/>
                </a:lnTo>
                <a:lnTo>
                  <a:pt x="4643036" y="1328925"/>
                </a:lnTo>
                <a:close/>
              </a:path>
            </a:pathLst>
          </a:custGeom>
          <a:solidFill>
            <a:srgbClr val="47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4647946" y="4890139"/>
            <a:ext cx="2912110" cy="5801995"/>
          </a:xfrm>
          <a:custGeom>
            <a:avLst/>
            <a:gdLst/>
            <a:ahLst/>
            <a:cxnLst/>
            <a:rect l="l" t="t" r="r" b="b"/>
            <a:pathLst>
              <a:path w="2912109" h="5801995">
                <a:moveTo>
                  <a:pt x="2912058" y="0"/>
                </a:moveTo>
                <a:lnTo>
                  <a:pt x="2674966" y="404772"/>
                </a:lnTo>
                <a:lnTo>
                  <a:pt x="2440888" y="893089"/>
                </a:lnTo>
                <a:lnTo>
                  <a:pt x="2348249" y="1308442"/>
                </a:lnTo>
                <a:lnTo>
                  <a:pt x="2321653" y="1859370"/>
                </a:lnTo>
                <a:lnTo>
                  <a:pt x="2320518" y="1924971"/>
                </a:lnTo>
                <a:lnTo>
                  <a:pt x="2320670" y="1989372"/>
                </a:lnTo>
                <a:lnTo>
                  <a:pt x="2322039" y="2052600"/>
                </a:lnTo>
                <a:lnTo>
                  <a:pt x="2324559" y="2114683"/>
                </a:lnTo>
                <a:lnTo>
                  <a:pt x="2328162" y="2175646"/>
                </a:lnTo>
                <a:lnTo>
                  <a:pt x="2332779" y="2235517"/>
                </a:lnTo>
                <a:lnTo>
                  <a:pt x="2338342" y="2294322"/>
                </a:lnTo>
                <a:lnTo>
                  <a:pt x="2344785" y="2352089"/>
                </a:lnTo>
                <a:lnTo>
                  <a:pt x="2352038" y="2408843"/>
                </a:lnTo>
                <a:lnTo>
                  <a:pt x="2360035" y="2464613"/>
                </a:lnTo>
                <a:lnTo>
                  <a:pt x="2368707" y="2519425"/>
                </a:lnTo>
                <a:lnTo>
                  <a:pt x="2377986" y="2573305"/>
                </a:lnTo>
                <a:lnTo>
                  <a:pt x="2387805" y="2626280"/>
                </a:lnTo>
                <a:lnTo>
                  <a:pt x="2398096" y="2678378"/>
                </a:lnTo>
                <a:lnTo>
                  <a:pt x="2408790" y="2729624"/>
                </a:lnTo>
                <a:lnTo>
                  <a:pt x="2419821" y="2780047"/>
                </a:lnTo>
                <a:lnTo>
                  <a:pt x="2431119" y="2829672"/>
                </a:lnTo>
                <a:lnTo>
                  <a:pt x="2442618" y="2878526"/>
                </a:lnTo>
                <a:lnTo>
                  <a:pt x="2454249" y="2926637"/>
                </a:lnTo>
                <a:lnTo>
                  <a:pt x="2465945" y="2974030"/>
                </a:lnTo>
                <a:lnTo>
                  <a:pt x="2477638" y="3020734"/>
                </a:lnTo>
                <a:lnTo>
                  <a:pt x="2500741" y="3112178"/>
                </a:lnTo>
                <a:lnTo>
                  <a:pt x="2512017" y="3156972"/>
                </a:lnTo>
                <a:lnTo>
                  <a:pt x="2523018" y="3201184"/>
                </a:lnTo>
                <a:lnTo>
                  <a:pt x="2533676" y="3244839"/>
                </a:lnTo>
                <a:lnTo>
                  <a:pt x="2543924" y="3287965"/>
                </a:lnTo>
                <a:lnTo>
                  <a:pt x="2553694" y="3330588"/>
                </a:lnTo>
                <a:lnTo>
                  <a:pt x="2562917" y="3372736"/>
                </a:lnTo>
                <a:lnTo>
                  <a:pt x="2571527" y="3414435"/>
                </a:lnTo>
                <a:lnTo>
                  <a:pt x="2579454" y="3455713"/>
                </a:lnTo>
                <a:lnTo>
                  <a:pt x="2586632" y="3496595"/>
                </a:lnTo>
                <a:lnTo>
                  <a:pt x="2592992" y="3537108"/>
                </a:lnTo>
                <a:lnTo>
                  <a:pt x="2598467" y="3577280"/>
                </a:lnTo>
                <a:lnTo>
                  <a:pt x="2602989" y="3617137"/>
                </a:lnTo>
                <a:lnTo>
                  <a:pt x="2606489" y="3656707"/>
                </a:lnTo>
                <a:lnTo>
                  <a:pt x="2608901" y="3696015"/>
                </a:lnTo>
                <a:lnTo>
                  <a:pt x="2610156" y="3735089"/>
                </a:lnTo>
                <a:lnTo>
                  <a:pt x="2610186" y="3773956"/>
                </a:lnTo>
                <a:lnTo>
                  <a:pt x="2608923" y="3812641"/>
                </a:lnTo>
                <a:lnTo>
                  <a:pt x="2606300" y="3851173"/>
                </a:lnTo>
                <a:lnTo>
                  <a:pt x="2602249" y="3889578"/>
                </a:lnTo>
                <a:lnTo>
                  <a:pt x="2596701" y="3927883"/>
                </a:lnTo>
                <a:lnTo>
                  <a:pt x="2589590" y="3966114"/>
                </a:lnTo>
                <a:lnTo>
                  <a:pt x="2580847" y="4004299"/>
                </a:lnTo>
                <a:lnTo>
                  <a:pt x="2568433" y="4052375"/>
                </a:lnTo>
                <a:lnTo>
                  <a:pt x="2555600" y="4099240"/>
                </a:lnTo>
                <a:lnTo>
                  <a:pt x="2542300" y="4144918"/>
                </a:lnTo>
                <a:lnTo>
                  <a:pt x="2528485" y="4189433"/>
                </a:lnTo>
                <a:lnTo>
                  <a:pt x="2514105" y="4232810"/>
                </a:lnTo>
                <a:lnTo>
                  <a:pt x="2499113" y="4275073"/>
                </a:lnTo>
                <a:lnTo>
                  <a:pt x="2483460" y="4316246"/>
                </a:lnTo>
                <a:lnTo>
                  <a:pt x="2467098" y="4356353"/>
                </a:lnTo>
                <a:lnTo>
                  <a:pt x="2449977" y="4395419"/>
                </a:lnTo>
                <a:lnTo>
                  <a:pt x="2432051" y="4433469"/>
                </a:lnTo>
                <a:lnTo>
                  <a:pt x="2413269" y="4470525"/>
                </a:lnTo>
                <a:lnTo>
                  <a:pt x="2393585" y="4506613"/>
                </a:lnTo>
                <a:lnTo>
                  <a:pt x="2372948" y="4541756"/>
                </a:lnTo>
                <a:lnTo>
                  <a:pt x="2351312" y="4575980"/>
                </a:lnTo>
                <a:lnTo>
                  <a:pt x="2328627" y="4609308"/>
                </a:lnTo>
                <a:lnTo>
                  <a:pt x="2304845" y="4641765"/>
                </a:lnTo>
                <a:lnTo>
                  <a:pt x="2279918" y="4673375"/>
                </a:lnTo>
                <a:lnTo>
                  <a:pt x="2253796" y="4704162"/>
                </a:lnTo>
                <a:lnTo>
                  <a:pt x="2226432" y="4734150"/>
                </a:lnTo>
                <a:lnTo>
                  <a:pt x="2197778" y="4763365"/>
                </a:lnTo>
                <a:lnTo>
                  <a:pt x="2167784" y="4791829"/>
                </a:lnTo>
                <a:lnTo>
                  <a:pt x="2136402" y="4819568"/>
                </a:lnTo>
                <a:lnTo>
                  <a:pt x="2103584" y="4846605"/>
                </a:lnTo>
                <a:lnTo>
                  <a:pt x="2069282" y="4872965"/>
                </a:lnTo>
                <a:lnTo>
                  <a:pt x="2033446" y="4898672"/>
                </a:lnTo>
                <a:lnTo>
                  <a:pt x="1996029" y="4923751"/>
                </a:lnTo>
                <a:lnTo>
                  <a:pt x="1956982" y="4948225"/>
                </a:lnTo>
                <a:lnTo>
                  <a:pt x="1916256" y="4972119"/>
                </a:lnTo>
                <a:lnTo>
                  <a:pt x="1873804" y="4995458"/>
                </a:lnTo>
                <a:lnTo>
                  <a:pt x="1829576" y="5018265"/>
                </a:lnTo>
                <a:lnTo>
                  <a:pt x="1783525" y="5040565"/>
                </a:lnTo>
                <a:lnTo>
                  <a:pt x="1735601" y="5062382"/>
                </a:lnTo>
                <a:lnTo>
                  <a:pt x="1685756" y="5083741"/>
                </a:lnTo>
                <a:lnTo>
                  <a:pt x="1633943" y="5104665"/>
                </a:lnTo>
                <a:lnTo>
                  <a:pt x="1580111" y="5125179"/>
                </a:lnTo>
                <a:lnTo>
                  <a:pt x="1524214" y="5145307"/>
                </a:lnTo>
                <a:lnTo>
                  <a:pt x="1466202" y="5165074"/>
                </a:lnTo>
                <a:lnTo>
                  <a:pt x="1406027" y="5184504"/>
                </a:lnTo>
                <a:lnTo>
                  <a:pt x="1343641" y="5203620"/>
                </a:lnTo>
                <a:lnTo>
                  <a:pt x="1278995" y="5222448"/>
                </a:lnTo>
                <a:lnTo>
                  <a:pt x="1212041" y="5241012"/>
                </a:lnTo>
                <a:lnTo>
                  <a:pt x="346969" y="5552022"/>
                </a:lnTo>
                <a:lnTo>
                  <a:pt x="0" y="5801863"/>
                </a:lnTo>
                <a:lnTo>
                  <a:pt x="2912058" y="5801863"/>
                </a:lnTo>
                <a:lnTo>
                  <a:pt x="2912058" y="0"/>
                </a:lnTo>
                <a:close/>
              </a:path>
            </a:pathLst>
          </a:custGeom>
          <a:solidFill>
            <a:srgbClr val="005D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6910939" y="4911382"/>
            <a:ext cx="649605" cy="4576445"/>
          </a:xfrm>
          <a:custGeom>
            <a:avLst/>
            <a:gdLst/>
            <a:ahLst/>
            <a:cxnLst/>
            <a:rect l="l" t="t" r="r" b="b"/>
            <a:pathLst>
              <a:path w="649604" h="4576445">
                <a:moveTo>
                  <a:pt x="649065" y="0"/>
                </a:moveTo>
                <a:lnTo>
                  <a:pt x="373645" y="450323"/>
                </a:lnTo>
                <a:lnTo>
                  <a:pt x="126005" y="944096"/>
                </a:lnTo>
                <a:lnTo>
                  <a:pt x="28370" y="1361458"/>
                </a:lnTo>
                <a:lnTo>
                  <a:pt x="1059" y="1912674"/>
                </a:lnTo>
                <a:lnTo>
                  <a:pt x="0" y="1976836"/>
                </a:lnTo>
                <a:lnTo>
                  <a:pt x="296" y="2039800"/>
                </a:lnTo>
                <a:lnTo>
                  <a:pt x="1879" y="2101593"/>
                </a:lnTo>
                <a:lnTo>
                  <a:pt x="4679" y="2162242"/>
                </a:lnTo>
                <a:lnTo>
                  <a:pt x="8628" y="2221775"/>
                </a:lnTo>
                <a:lnTo>
                  <a:pt x="13656" y="2280219"/>
                </a:lnTo>
                <a:lnTo>
                  <a:pt x="19695" y="2337601"/>
                </a:lnTo>
                <a:lnTo>
                  <a:pt x="26675" y="2393949"/>
                </a:lnTo>
                <a:lnTo>
                  <a:pt x="34526" y="2449291"/>
                </a:lnTo>
                <a:lnTo>
                  <a:pt x="43180" y="2503652"/>
                </a:lnTo>
                <a:lnTo>
                  <a:pt x="52568" y="2557062"/>
                </a:lnTo>
                <a:lnTo>
                  <a:pt x="62620" y="2609547"/>
                </a:lnTo>
                <a:lnTo>
                  <a:pt x="73267" y="2661134"/>
                </a:lnTo>
                <a:lnTo>
                  <a:pt x="84441" y="2711852"/>
                </a:lnTo>
                <a:lnTo>
                  <a:pt x="96071" y="2761726"/>
                </a:lnTo>
                <a:lnTo>
                  <a:pt x="108089" y="2810786"/>
                </a:lnTo>
                <a:lnTo>
                  <a:pt x="120426" y="2859058"/>
                </a:lnTo>
                <a:lnTo>
                  <a:pt x="133012" y="2906569"/>
                </a:lnTo>
                <a:lnTo>
                  <a:pt x="145779" y="2953347"/>
                </a:lnTo>
                <a:lnTo>
                  <a:pt x="171576" y="3044812"/>
                </a:lnTo>
                <a:lnTo>
                  <a:pt x="222292" y="3220150"/>
                </a:lnTo>
                <a:lnTo>
                  <a:pt x="246103" y="3304460"/>
                </a:lnTo>
                <a:lnTo>
                  <a:pt x="257381" y="3345871"/>
                </a:lnTo>
                <a:lnTo>
                  <a:pt x="268147" y="3386823"/>
                </a:lnTo>
                <a:lnTo>
                  <a:pt x="278332" y="3427343"/>
                </a:lnTo>
                <a:lnTo>
                  <a:pt x="287868" y="3467457"/>
                </a:lnTo>
                <a:lnTo>
                  <a:pt x="296686" y="3507195"/>
                </a:lnTo>
                <a:lnTo>
                  <a:pt x="304715" y="3546582"/>
                </a:lnTo>
                <a:lnTo>
                  <a:pt x="311888" y="3585647"/>
                </a:lnTo>
                <a:lnTo>
                  <a:pt x="318134" y="3624417"/>
                </a:lnTo>
                <a:lnTo>
                  <a:pt x="323385" y="3662919"/>
                </a:lnTo>
                <a:lnTo>
                  <a:pt x="327571" y="3701180"/>
                </a:lnTo>
                <a:lnTo>
                  <a:pt x="330624" y="3739228"/>
                </a:lnTo>
                <a:lnTo>
                  <a:pt x="333052" y="3814795"/>
                </a:lnTo>
                <a:lnTo>
                  <a:pt x="332289" y="3852368"/>
                </a:lnTo>
                <a:lnTo>
                  <a:pt x="326462" y="3927230"/>
                </a:lnTo>
                <a:lnTo>
                  <a:pt x="314442" y="4001897"/>
                </a:lnTo>
                <a:lnTo>
                  <a:pt x="305936" y="4039225"/>
                </a:lnTo>
                <a:lnTo>
                  <a:pt x="649065" y="4576321"/>
                </a:lnTo>
                <a:lnTo>
                  <a:pt x="649065" y="0"/>
                </a:lnTo>
                <a:close/>
              </a:path>
            </a:pathLst>
          </a:custGeom>
          <a:solidFill>
            <a:srgbClr val="1162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0" y="12"/>
            <a:ext cx="7560309" cy="1355725"/>
          </a:xfrm>
          <a:custGeom>
            <a:avLst/>
            <a:gdLst/>
            <a:ahLst/>
            <a:cxnLst/>
            <a:rect l="l" t="t" r="r" b="b"/>
            <a:pathLst>
              <a:path w="7560309" h="1355725">
                <a:moveTo>
                  <a:pt x="7559992" y="0"/>
                </a:moveTo>
                <a:lnTo>
                  <a:pt x="0" y="0"/>
                </a:lnTo>
                <a:lnTo>
                  <a:pt x="0" y="1355674"/>
                </a:lnTo>
                <a:lnTo>
                  <a:pt x="7559992" y="1355674"/>
                </a:lnTo>
                <a:lnTo>
                  <a:pt x="7559992" y="0"/>
                </a:lnTo>
                <a:close/>
              </a:path>
            </a:pathLst>
          </a:custGeom>
          <a:solidFill>
            <a:srgbClr val="0C4D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23719" y="1823123"/>
            <a:ext cx="1480185" cy="528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13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hyperlink" Target="https://ec.europa.eu/ICS2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3719" y="1823123"/>
            <a:ext cx="1587931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pc="-265" dirty="0" smtClean="0">
                <a:latin typeface="Trebuchet MS" panose="020B0603020202020204" pitchFamily="34" charset="0"/>
              </a:rPr>
              <a:t>Готові</a:t>
            </a:r>
            <a:r>
              <a:rPr spc="-145" dirty="0" smtClean="0">
                <a:latin typeface="Trebuchet MS" panose="020B0603020202020204" pitchFamily="34" charset="0"/>
              </a:rPr>
              <a:t> </a:t>
            </a:r>
            <a:r>
              <a:rPr lang="uk-UA" spc="-145" dirty="0" smtClean="0">
                <a:latin typeface="Trebuchet MS" panose="020B0603020202020204" pitchFamily="34" charset="0"/>
              </a:rPr>
              <a:t>до</a:t>
            </a:r>
            <a:endParaRPr spc="-325" dirty="0">
              <a:latin typeface="Trebuchet MS" panose="020B0603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6499" y="2283425"/>
            <a:ext cx="17475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65" dirty="0">
                <a:solidFill>
                  <a:srgbClr val="E37031"/>
                </a:solidFill>
                <a:latin typeface="Trebuchet MS"/>
                <a:cs typeface="Trebuchet MS"/>
              </a:rPr>
              <a:t>ICS2?</a:t>
            </a:r>
            <a:endParaRPr sz="54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34868" y="3093829"/>
            <a:ext cx="278892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uk-UA" sz="1450" spc="-95" dirty="0" smtClean="0">
                <a:solidFill>
                  <a:srgbClr val="FFFFFF"/>
                </a:solidFill>
                <a:latin typeface="Trebuchet MS"/>
                <a:cs typeface="Trebuchet MS"/>
              </a:rPr>
              <a:t>Система</a:t>
            </a:r>
            <a:r>
              <a:rPr sz="1450" spc="-5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1450" spc="-75" smtClean="0">
                <a:solidFill>
                  <a:srgbClr val="FFFFFF"/>
                </a:solidFill>
                <a:latin typeface="Trebuchet MS"/>
                <a:cs typeface="Trebuchet MS"/>
              </a:rPr>
              <a:t>управління </a:t>
            </a:r>
            <a:r>
              <a:rPr lang="uk-UA" sz="1450" spc="-45" smtClean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lang="uk-UA" sz="1450" spc="-95" smtClean="0">
                <a:solidFill>
                  <a:srgbClr val="FFFFFF"/>
                </a:solidFill>
                <a:latin typeface="Trebuchet MS"/>
                <a:cs typeface="Trebuchet MS"/>
              </a:rPr>
              <a:t>мпортом</a:t>
            </a:r>
            <a:r>
              <a:rPr sz="1450" spc="-45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45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506" y="4085235"/>
            <a:ext cx="2908300" cy="2444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 marR="1814195">
              <a:lnSpc>
                <a:spcPct val="100000"/>
              </a:lnSpc>
              <a:spcBef>
                <a:spcPts val="100"/>
              </a:spcBef>
            </a:pPr>
            <a:r>
              <a:rPr lang="uk-UA" sz="1600" b="1" spc="-45" dirty="0" smtClean="0">
                <a:solidFill>
                  <a:srgbClr val="471F87"/>
                </a:solidFill>
                <a:latin typeface="Trebuchet MS"/>
                <a:cs typeface="Trebuchet MS"/>
              </a:rPr>
              <a:t>ЩО</a:t>
            </a:r>
            <a:r>
              <a:rPr sz="1600" b="1" spc="-75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spc="-60" dirty="0" smtClean="0">
                <a:solidFill>
                  <a:srgbClr val="471F87"/>
                </a:solidFill>
                <a:latin typeface="Trebuchet MS"/>
                <a:cs typeface="Trebuchet MS"/>
              </a:rPr>
              <a:t>ТАКЕ </a:t>
            </a:r>
            <a:r>
              <a:rPr sz="1600" b="1" spc="-10" dirty="0">
                <a:solidFill>
                  <a:srgbClr val="471F87"/>
                </a:solidFill>
                <a:latin typeface="Trebuchet MS"/>
                <a:cs typeface="Trebuchet MS"/>
              </a:rPr>
              <a:t>ICS2?</a:t>
            </a:r>
            <a:endParaRPr sz="16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60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000"/>
              </a:lnSpc>
              <a:spcBef>
                <a:spcPts val="5"/>
              </a:spcBef>
            </a:pPr>
            <a:r>
              <a:rPr lang="uk-UA" sz="1000" spc="-30" dirty="0" smtClean="0">
                <a:solidFill>
                  <a:srgbClr val="4D4D4F"/>
                </a:solidFill>
                <a:latin typeface="Trebuchet MS"/>
                <a:cs typeface="Trebuchet MS"/>
              </a:rPr>
              <a:t>Система управління імпортом 2 (</a:t>
            </a:r>
            <a:r>
              <a:rPr lang="en-US" sz="1000" spc="-30" dirty="0" smtClean="0">
                <a:solidFill>
                  <a:srgbClr val="4D4D4F"/>
                </a:solidFill>
                <a:latin typeface="Trebuchet MS"/>
                <a:cs typeface="Trebuchet MS"/>
              </a:rPr>
              <a:t>Import Control System 2, ICS2) – </a:t>
            </a:r>
            <a:r>
              <a:rPr lang="uk-UA" sz="1000" spc="-30" dirty="0" smtClean="0">
                <a:solidFill>
                  <a:srgbClr val="4D4D4F"/>
                </a:solidFill>
                <a:latin typeface="Trebuchet MS"/>
                <a:cs typeface="Trebuchet MS"/>
              </a:rPr>
              <a:t>це нова інформаційна система попереднього повідомлення митної служби ЄС про переміщення вантажів, яка забезпечить безперешкодний товарообіг через митні органи завдяки вдосконаленим процесам управління даними, адаптованим до глобальних бізнес-моделей.</a:t>
            </a:r>
          </a:p>
          <a:p>
            <a:pPr marL="12700" marR="5080" algn="just">
              <a:lnSpc>
                <a:spcPts val="1000"/>
              </a:lnSpc>
              <a:spcBef>
                <a:spcPts val="5"/>
              </a:spcBef>
            </a:pPr>
            <a:endParaRPr lang="uk-UA" sz="1000" spc="-30" dirty="0" smtClean="0">
              <a:solidFill>
                <a:srgbClr val="4D4D4F"/>
              </a:solidFill>
              <a:latin typeface="Trebuchet MS"/>
              <a:cs typeface="Trebuchet MS"/>
            </a:endParaRPr>
          </a:p>
          <a:p>
            <a:pPr marL="12700" marR="5080" algn="just">
              <a:lnSpc>
                <a:spcPts val="1000"/>
              </a:lnSpc>
              <a:spcBef>
                <a:spcPts val="5"/>
              </a:spcBef>
            </a:pPr>
            <a:endParaRPr lang="uk-UA" sz="1000" spc="-30" dirty="0">
              <a:solidFill>
                <a:srgbClr val="4D4D4F"/>
              </a:solidFill>
              <a:latin typeface="Trebuchet MS"/>
              <a:cs typeface="Trebuchet MS"/>
            </a:endParaRPr>
          </a:p>
          <a:p>
            <a:pPr marL="12700" marR="5080" algn="just">
              <a:lnSpc>
                <a:spcPts val="1000"/>
              </a:lnSpc>
              <a:spcBef>
                <a:spcPts val="5"/>
              </a:spcBef>
            </a:pPr>
            <a:r>
              <a:rPr lang="uk-UA" sz="1000" spc="-30" dirty="0" smtClean="0">
                <a:solidFill>
                  <a:srgbClr val="4D4D4F"/>
                </a:solidFill>
                <a:latin typeface="Trebuchet MS"/>
                <a:cs typeface="Trebuchet MS"/>
              </a:rPr>
              <a:t>За допомогою цієї системи здійснюється збір даних про всі ввезені в ЄС товари ще до їх фактичного прибуття.</a:t>
            </a:r>
            <a:endParaRPr sz="1000" spc="-3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73690" y="4085235"/>
            <a:ext cx="22225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1600" b="1" spc="-10" dirty="0" smtClean="0">
                <a:solidFill>
                  <a:srgbClr val="471F87"/>
                </a:solidFill>
                <a:latin typeface="Trebuchet MS"/>
                <a:cs typeface="Trebuchet MS"/>
              </a:rPr>
              <a:t>ЯКІ</a:t>
            </a: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uk-UA" sz="1600" b="1" spc="-10" dirty="0" smtClean="0">
                <a:solidFill>
                  <a:srgbClr val="471F87"/>
                </a:solidFill>
                <a:latin typeface="Trebuchet MS"/>
                <a:cs typeface="Trebuchet MS"/>
              </a:rPr>
              <a:t>ПЕРЕВАГИ</a:t>
            </a:r>
            <a:r>
              <a:rPr sz="1600" b="1" spc="-40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spc="-20" dirty="0">
                <a:solidFill>
                  <a:srgbClr val="471F87"/>
                </a:solidFill>
                <a:latin typeface="Trebuchet MS"/>
                <a:cs typeface="Trebuchet MS"/>
              </a:rPr>
              <a:t>ICS2?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00365" y="4823039"/>
            <a:ext cx="2891155" cy="183383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lnSpc>
                <a:spcPts val="1000"/>
              </a:lnSpc>
              <a:spcBef>
                <a:spcPts val="300"/>
              </a:spcBef>
            </a:pPr>
            <a:r>
              <a:rPr lang="uk-UA" sz="10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Посилення захисту громадян ЄС та внутрішнього ринку від загроз безпеці.</a:t>
            </a:r>
            <a:endParaRPr sz="1000" dirty="0" smtClean="0">
              <a:latin typeface="Trebuchet MS"/>
              <a:cs typeface="Trebuchet MS"/>
            </a:endParaRPr>
          </a:p>
          <a:p>
            <a:pPr marL="12700" marR="6985" algn="just">
              <a:lnSpc>
                <a:spcPts val="1000"/>
              </a:lnSpc>
              <a:spcBef>
                <a:spcPts val="1000"/>
              </a:spcBef>
            </a:pPr>
            <a:r>
              <a:rPr lang="uk-UA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Більш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ефективна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ідентифікація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небезпечних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вантажів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та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можливість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контролю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ланцюжка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їх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постачання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митними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органами ЄС у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найбільш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3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вдалий</a:t>
            </a:r>
            <a:r>
              <a:rPr lang="ru-RU" sz="1000" spc="-35" dirty="0" smtClean="0">
                <a:solidFill>
                  <a:srgbClr val="4D4D4F"/>
                </a:solidFill>
                <a:latin typeface="Trebuchet MS"/>
                <a:cs typeface="Trebuchet MS"/>
              </a:rPr>
              <a:t> момент.</a:t>
            </a:r>
            <a:endParaRPr sz="1000" dirty="0" smtClean="0">
              <a:latin typeface="Trebuchet MS"/>
              <a:cs typeface="Trebuchet MS"/>
            </a:endParaRPr>
          </a:p>
          <a:p>
            <a:pPr marL="12700" marR="5080" algn="just">
              <a:lnSpc>
                <a:spcPts val="1000"/>
              </a:lnSpc>
              <a:spcBef>
                <a:spcPts val="1000"/>
              </a:spcBef>
            </a:pPr>
            <a:r>
              <a:rPr lang="ru-RU" sz="100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Полегшення</a:t>
            </a:r>
            <a:r>
              <a:rPr lang="ru-RU" sz="100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процесу</a:t>
            </a:r>
            <a:r>
              <a:rPr lang="ru-RU" sz="100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митного</a:t>
            </a:r>
            <a:r>
              <a:rPr lang="ru-RU" sz="100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оформлення</a:t>
            </a:r>
            <a:r>
              <a:rPr lang="ru-RU" sz="1000" dirty="0" smtClean="0">
                <a:solidFill>
                  <a:srgbClr val="4D4D4F"/>
                </a:solidFill>
                <a:latin typeface="Trebuchet MS"/>
                <a:cs typeface="Trebuchet MS"/>
              </a:rPr>
              <a:t> для </a:t>
            </a:r>
            <a:r>
              <a:rPr lang="ru-RU" sz="100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законослухняних</a:t>
            </a:r>
            <a:r>
              <a:rPr lang="ru-RU" sz="100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учасників</a:t>
            </a:r>
            <a:r>
              <a:rPr lang="ru-RU" sz="100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міжнародної</a:t>
            </a:r>
            <a:r>
              <a:rPr lang="ru-RU" sz="100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торгівлі</a:t>
            </a:r>
            <a:r>
              <a:rPr lang="ru-RU" sz="1000" dirty="0" smtClean="0">
                <a:solidFill>
                  <a:srgbClr val="4D4D4F"/>
                </a:solidFill>
                <a:latin typeface="Trebuchet MS"/>
                <a:cs typeface="Trebuchet MS"/>
              </a:rPr>
              <a:t>.</a:t>
            </a:r>
            <a:endParaRPr sz="100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000"/>
              </a:lnSpc>
              <a:spcBef>
                <a:spcPts val="1000"/>
              </a:spcBef>
            </a:pP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Спрощення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обміну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інформацією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між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суб'єктами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господарювання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(СГ) та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митними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органами ЄС.</a:t>
            </a:r>
            <a:endParaRPr sz="1000" dirty="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-6350" y="7622197"/>
            <a:ext cx="7573009" cy="2422525"/>
            <a:chOff x="-6350" y="7622197"/>
            <a:chExt cx="7573009" cy="2422525"/>
          </a:xfrm>
        </p:grpSpPr>
        <p:sp>
          <p:nvSpPr>
            <p:cNvPr id="9" name="object 9"/>
            <p:cNvSpPr/>
            <p:nvPr/>
          </p:nvSpPr>
          <p:spPr>
            <a:xfrm>
              <a:off x="675233" y="9985007"/>
              <a:ext cx="5490845" cy="22225"/>
            </a:xfrm>
            <a:custGeom>
              <a:avLst/>
              <a:gdLst/>
              <a:ahLst/>
              <a:cxnLst/>
              <a:rect l="l" t="t" r="r" b="b"/>
              <a:pathLst>
                <a:path w="5490845" h="22225">
                  <a:moveTo>
                    <a:pt x="1396898" y="0"/>
                  </a:moveTo>
                  <a:lnTo>
                    <a:pt x="0" y="0"/>
                  </a:lnTo>
                  <a:lnTo>
                    <a:pt x="0" y="21602"/>
                  </a:lnTo>
                  <a:lnTo>
                    <a:pt x="1396898" y="21602"/>
                  </a:lnTo>
                  <a:lnTo>
                    <a:pt x="1396898" y="0"/>
                  </a:lnTo>
                  <a:close/>
                </a:path>
                <a:path w="5490845" h="22225">
                  <a:moveTo>
                    <a:pt x="3523983" y="0"/>
                  </a:moveTo>
                  <a:lnTo>
                    <a:pt x="1454492" y="0"/>
                  </a:lnTo>
                  <a:lnTo>
                    <a:pt x="1454492" y="21602"/>
                  </a:lnTo>
                  <a:lnTo>
                    <a:pt x="3523983" y="21602"/>
                  </a:lnTo>
                  <a:lnTo>
                    <a:pt x="3523983" y="0"/>
                  </a:lnTo>
                  <a:close/>
                </a:path>
                <a:path w="5490845" h="22225">
                  <a:moveTo>
                    <a:pt x="5490400" y="0"/>
                  </a:moveTo>
                  <a:lnTo>
                    <a:pt x="3581577" y="0"/>
                  </a:lnTo>
                  <a:lnTo>
                    <a:pt x="3581577" y="21602"/>
                  </a:lnTo>
                  <a:lnTo>
                    <a:pt x="5490400" y="21602"/>
                  </a:lnTo>
                  <a:lnTo>
                    <a:pt x="5490400" y="0"/>
                  </a:lnTo>
                  <a:close/>
                </a:path>
              </a:pathLst>
            </a:custGeom>
            <a:solidFill>
              <a:srgbClr val="471F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8422" y="9946032"/>
              <a:ext cx="98425" cy="984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8361" y="9946032"/>
              <a:ext cx="98425" cy="984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8299" y="9946032"/>
              <a:ext cx="98425" cy="984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8235" y="9946032"/>
              <a:ext cx="98425" cy="9842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65636" y="9996181"/>
              <a:ext cx="1394460" cy="0"/>
            </a:xfrm>
            <a:custGeom>
              <a:avLst/>
              <a:gdLst/>
              <a:ahLst/>
              <a:cxnLst/>
              <a:rect l="l" t="t" r="r" b="b"/>
              <a:pathLst>
                <a:path w="1394459">
                  <a:moveTo>
                    <a:pt x="0" y="0"/>
                  </a:moveTo>
                  <a:lnTo>
                    <a:pt x="1394368" y="0"/>
                  </a:lnTo>
                </a:path>
              </a:pathLst>
            </a:custGeom>
            <a:ln w="12700">
              <a:solidFill>
                <a:srgbClr val="005D95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9996181"/>
              <a:ext cx="687705" cy="0"/>
            </a:xfrm>
            <a:custGeom>
              <a:avLst/>
              <a:gdLst/>
              <a:ahLst/>
              <a:cxnLst/>
              <a:rect l="l" t="t" r="r" b="b"/>
              <a:pathLst>
                <a:path w="687705">
                  <a:moveTo>
                    <a:pt x="0" y="0"/>
                  </a:moveTo>
                  <a:lnTo>
                    <a:pt x="687701" y="0"/>
                  </a:lnTo>
                </a:path>
              </a:pathLst>
            </a:custGeom>
            <a:ln w="12700">
              <a:solidFill>
                <a:srgbClr val="005D95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486" y="9946032"/>
              <a:ext cx="98425" cy="984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8172" y="9946032"/>
              <a:ext cx="98425" cy="984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315077" y="9099474"/>
              <a:ext cx="57785" cy="907415"/>
            </a:xfrm>
            <a:custGeom>
              <a:avLst/>
              <a:gdLst/>
              <a:ahLst/>
              <a:cxnLst/>
              <a:rect l="l" t="t" r="r" b="b"/>
              <a:pathLst>
                <a:path w="57785" h="907415">
                  <a:moveTo>
                    <a:pt x="57594" y="0"/>
                  </a:moveTo>
                  <a:lnTo>
                    <a:pt x="0" y="0"/>
                  </a:lnTo>
                  <a:lnTo>
                    <a:pt x="0" y="907135"/>
                  </a:lnTo>
                  <a:lnTo>
                    <a:pt x="57594" y="907135"/>
                  </a:lnTo>
                  <a:lnTo>
                    <a:pt x="57594" y="0"/>
                  </a:lnTo>
                  <a:close/>
                </a:path>
              </a:pathLst>
            </a:custGeom>
            <a:solidFill>
              <a:srgbClr val="471F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15077" y="8357222"/>
              <a:ext cx="57785" cy="683895"/>
            </a:xfrm>
            <a:custGeom>
              <a:avLst/>
              <a:gdLst/>
              <a:ahLst/>
              <a:cxnLst/>
              <a:rect l="l" t="t" r="r" b="b"/>
              <a:pathLst>
                <a:path w="57785" h="683895">
                  <a:moveTo>
                    <a:pt x="57594" y="0"/>
                  </a:moveTo>
                  <a:lnTo>
                    <a:pt x="0" y="0"/>
                  </a:lnTo>
                  <a:lnTo>
                    <a:pt x="0" y="683844"/>
                  </a:lnTo>
                  <a:lnTo>
                    <a:pt x="57594" y="683844"/>
                  </a:lnTo>
                  <a:lnTo>
                    <a:pt x="57594" y="0"/>
                  </a:lnTo>
                  <a:close/>
                </a:path>
              </a:pathLst>
            </a:custGeom>
            <a:solidFill>
              <a:srgbClr val="005D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72132" y="7622197"/>
              <a:ext cx="3300729" cy="2384425"/>
            </a:xfrm>
            <a:custGeom>
              <a:avLst/>
              <a:gdLst/>
              <a:ahLst/>
              <a:cxnLst/>
              <a:rect l="l" t="t" r="r" b="b"/>
              <a:pathLst>
                <a:path w="3300729" h="2384425">
                  <a:moveTo>
                    <a:pt x="57594" y="1477276"/>
                  </a:moveTo>
                  <a:lnTo>
                    <a:pt x="0" y="1477276"/>
                  </a:lnTo>
                  <a:lnTo>
                    <a:pt x="0" y="2384412"/>
                  </a:lnTo>
                  <a:lnTo>
                    <a:pt x="57594" y="2384412"/>
                  </a:lnTo>
                  <a:lnTo>
                    <a:pt x="57594" y="1477276"/>
                  </a:lnTo>
                  <a:close/>
                </a:path>
                <a:path w="3300729" h="2384425">
                  <a:moveTo>
                    <a:pt x="3300539" y="0"/>
                  </a:moveTo>
                  <a:lnTo>
                    <a:pt x="3242945" y="0"/>
                  </a:lnTo>
                  <a:lnTo>
                    <a:pt x="3242945" y="683856"/>
                  </a:lnTo>
                  <a:lnTo>
                    <a:pt x="3300539" y="683856"/>
                  </a:lnTo>
                  <a:lnTo>
                    <a:pt x="3300539" y="0"/>
                  </a:lnTo>
                  <a:close/>
                </a:path>
              </a:pathLst>
            </a:custGeom>
            <a:solidFill>
              <a:srgbClr val="E3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72132" y="8357222"/>
              <a:ext cx="57785" cy="683895"/>
            </a:xfrm>
            <a:custGeom>
              <a:avLst/>
              <a:gdLst/>
              <a:ahLst/>
              <a:cxnLst/>
              <a:rect l="l" t="t" r="r" b="b"/>
              <a:pathLst>
                <a:path w="57785" h="683895">
                  <a:moveTo>
                    <a:pt x="57594" y="0"/>
                  </a:moveTo>
                  <a:lnTo>
                    <a:pt x="0" y="0"/>
                  </a:lnTo>
                  <a:lnTo>
                    <a:pt x="0" y="683844"/>
                  </a:lnTo>
                  <a:lnTo>
                    <a:pt x="57594" y="683844"/>
                  </a:lnTo>
                  <a:lnTo>
                    <a:pt x="57594" y="0"/>
                  </a:lnTo>
                  <a:close/>
                </a:path>
              </a:pathLst>
            </a:custGeom>
            <a:solidFill>
              <a:srgbClr val="471F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72132" y="7622197"/>
              <a:ext cx="2185035" cy="2384425"/>
            </a:xfrm>
            <a:custGeom>
              <a:avLst/>
              <a:gdLst/>
              <a:ahLst/>
              <a:cxnLst/>
              <a:rect l="l" t="t" r="r" b="b"/>
              <a:pathLst>
                <a:path w="2185035" h="2384425">
                  <a:moveTo>
                    <a:pt x="57594" y="0"/>
                  </a:moveTo>
                  <a:lnTo>
                    <a:pt x="0" y="0"/>
                  </a:lnTo>
                  <a:lnTo>
                    <a:pt x="0" y="683856"/>
                  </a:lnTo>
                  <a:lnTo>
                    <a:pt x="57594" y="683856"/>
                  </a:lnTo>
                  <a:lnTo>
                    <a:pt x="57594" y="0"/>
                  </a:lnTo>
                  <a:close/>
                </a:path>
                <a:path w="2185035" h="2384425">
                  <a:moveTo>
                    <a:pt x="2184679" y="1477276"/>
                  </a:moveTo>
                  <a:lnTo>
                    <a:pt x="2127085" y="1477276"/>
                  </a:lnTo>
                  <a:lnTo>
                    <a:pt x="2127085" y="2384412"/>
                  </a:lnTo>
                  <a:lnTo>
                    <a:pt x="2184679" y="2384412"/>
                  </a:lnTo>
                  <a:lnTo>
                    <a:pt x="2184679" y="1477276"/>
                  </a:lnTo>
                  <a:close/>
                </a:path>
              </a:pathLst>
            </a:custGeom>
            <a:solidFill>
              <a:srgbClr val="005D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99216" y="8357222"/>
              <a:ext cx="57785" cy="683895"/>
            </a:xfrm>
            <a:custGeom>
              <a:avLst/>
              <a:gdLst/>
              <a:ahLst/>
              <a:cxnLst/>
              <a:rect l="l" t="t" r="r" b="b"/>
              <a:pathLst>
                <a:path w="57785" h="683895">
                  <a:moveTo>
                    <a:pt x="57594" y="0"/>
                  </a:moveTo>
                  <a:lnTo>
                    <a:pt x="0" y="0"/>
                  </a:lnTo>
                  <a:lnTo>
                    <a:pt x="0" y="683844"/>
                  </a:lnTo>
                  <a:lnTo>
                    <a:pt x="57594" y="683844"/>
                  </a:lnTo>
                  <a:lnTo>
                    <a:pt x="57594" y="0"/>
                  </a:lnTo>
                  <a:close/>
                </a:path>
              </a:pathLst>
            </a:custGeom>
            <a:solidFill>
              <a:srgbClr val="E3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99216" y="7622197"/>
              <a:ext cx="57785" cy="683895"/>
            </a:xfrm>
            <a:custGeom>
              <a:avLst/>
              <a:gdLst/>
              <a:ahLst/>
              <a:cxnLst/>
              <a:rect l="l" t="t" r="r" b="b"/>
              <a:pathLst>
                <a:path w="57785" h="683895">
                  <a:moveTo>
                    <a:pt x="57594" y="0"/>
                  </a:moveTo>
                  <a:lnTo>
                    <a:pt x="0" y="0"/>
                  </a:lnTo>
                  <a:lnTo>
                    <a:pt x="0" y="683856"/>
                  </a:lnTo>
                  <a:lnTo>
                    <a:pt x="57594" y="683856"/>
                  </a:lnTo>
                  <a:lnTo>
                    <a:pt x="57594" y="0"/>
                  </a:lnTo>
                  <a:close/>
                </a:path>
              </a:pathLst>
            </a:custGeom>
            <a:solidFill>
              <a:srgbClr val="471F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68854" y="10141855"/>
            <a:ext cx="2381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20" dirty="0">
                <a:solidFill>
                  <a:srgbClr val="312243"/>
                </a:solidFill>
                <a:latin typeface="Trebuchet MS"/>
                <a:cs typeface="Trebuchet MS"/>
              </a:rPr>
              <a:t>2020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58768" y="10141855"/>
            <a:ext cx="2381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20" dirty="0">
                <a:solidFill>
                  <a:srgbClr val="312243"/>
                </a:solidFill>
                <a:latin typeface="Trebuchet MS"/>
                <a:cs typeface="Trebuchet MS"/>
              </a:rPr>
              <a:t>2021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48682" y="10141855"/>
            <a:ext cx="2381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20" dirty="0">
                <a:solidFill>
                  <a:srgbClr val="312243"/>
                </a:solidFill>
                <a:latin typeface="Trebuchet MS"/>
                <a:cs typeface="Trebuchet MS"/>
              </a:rPr>
              <a:t>2022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38596" y="10141855"/>
            <a:ext cx="2381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20" dirty="0">
                <a:solidFill>
                  <a:srgbClr val="312243"/>
                </a:solidFill>
                <a:latin typeface="Trebuchet MS"/>
                <a:cs typeface="Trebuchet MS"/>
              </a:rPr>
              <a:t>2023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28510" y="10141855"/>
            <a:ext cx="2381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20" dirty="0">
                <a:solidFill>
                  <a:srgbClr val="312243"/>
                </a:solidFill>
                <a:latin typeface="Trebuchet MS"/>
                <a:cs typeface="Trebuchet MS"/>
              </a:rPr>
              <a:t>2024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18424" y="10141855"/>
            <a:ext cx="2381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20" dirty="0">
                <a:solidFill>
                  <a:srgbClr val="312243"/>
                </a:solidFill>
                <a:latin typeface="Trebuchet MS"/>
                <a:cs typeface="Trebuchet MS"/>
              </a:rPr>
              <a:t>2025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3331" y="6610540"/>
            <a:ext cx="1886585" cy="943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 dirty="0" smtClean="0">
                <a:solidFill>
                  <a:srgbClr val="471F87"/>
                </a:solidFill>
                <a:latin typeface="Trebuchet MS"/>
                <a:cs typeface="Trebuchet MS"/>
              </a:rPr>
              <a:t>КО</a:t>
            </a:r>
            <a:r>
              <a:rPr lang="uk-UA" sz="1600" b="1" spc="-20" dirty="0" smtClean="0">
                <a:solidFill>
                  <a:srgbClr val="471F87"/>
                </a:solidFill>
                <a:latin typeface="Trebuchet MS"/>
                <a:cs typeface="Trebuchet MS"/>
              </a:rPr>
              <a:t>ЛИ</a:t>
            </a:r>
            <a:r>
              <a:rPr sz="1600" b="1" spc="-75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spc="-20" dirty="0">
                <a:solidFill>
                  <a:srgbClr val="471F87"/>
                </a:solidFill>
                <a:latin typeface="Trebuchet MS"/>
                <a:cs typeface="Trebuchet MS"/>
              </a:rPr>
              <a:t>ICS2</a:t>
            </a:r>
            <a:endParaRPr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uk-UA" sz="1600" b="1" spc="-35" dirty="0" smtClean="0">
                <a:solidFill>
                  <a:srgbClr val="471F87"/>
                </a:solidFill>
                <a:latin typeface="Trebuchet MS"/>
                <a:cs typeface="Trebuchet MS"/>
              </a:rPr>
              <a:t>ВСТУПАЄ</a:t>
            </a:r>
            <a:r>
              <a:rPr sz="1600" b="1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471F87"/>
                </a:solidFill>
                <a:latin typeface="Trebuchet MS"/>
                <a:cs typeface="Trebuchet MS"/>
              </a:rPr>
              <a:t>В</a:t>
            </a:r>
            <a:r>
              <a:rPr sz="1600" b="1" spc="5" dirty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471F87"/>
                </a:solidFill>
                <a:latin typeface="Trebuchet MS"/>
                <a:cs typeface="Trebuchet MS"/>
              </a:rPr>
              <a:t>СИЛУ?</a:t>
            </a:r>
            <a:endParaRPr sz="1600" dirty="0">
              <a:latin typeface="Trebuchet MS"/>
              <a:cs typeface="Trebuchet MS"/>
            </a:endParaRPr>
          </a:p>
          <a:p>
            <a:pPr marL="1068070">
              <a:lnSpc>
                <a:spcPct val="100000"/>
              </a:lnSpc>
              <a:spcBef>
                <a:spcPts val="740"/>
              </a:spcBef>
            </a:pPr>
            <a:r>
              <a:rPr sz="1100" b="1" dirty="0" smtClean="0">
                <a:solidFill>
                  <a:srgbClr val="E37031"/>
                </a:solidFill>
                <a:latin typeface="Trebuchet MS"/>
                <a:cs typeface="Trebuchet MS"/>
              </a:rPr>
              <a:t>В</a:t>
            </a:r>
            <a:r>
              <a:rPr lang="uk-UA" sz="1100" b="1" dirty="0" smtClean="0">
                <a:solidFill>
                  <a:srgbClr val="E37031"/>
                </a:solidFill>
                <a:latin typeface="Trebuchet MS"/>
                <a:cs typeface="Trebuchet MS"/>
              </a:rPr>
              <a:t>И</a:t>
            </a:r>
            <a:r>
              <a:rPr sz="1100" b="1" dirty="0" smtClean="0">
                <a:solidFill>
                  <a:srgbClr val="E37031"/>
                </a:solidFill>
                <a:latin typeface="Trebuchet MS"/>
                <a:cs typeface="Trebuchet MS"/>
              </a:rPr>
              <a:t>ПУСК</a:t>
            </a:r>
            <a:r>
              <a:rPr sz="1100" b="1" spc="50" dirty="0" smtClean="0">
                <a:solidFill>
                  <a:srgbClr val="E37031"/>
                </a:solidFill>
                <a:latin typeface="Trebuchet MS"/>
                <a:cs typeface="Trebuchet MS"/>
              </a:rPr>
              <a:t> </a:t>
            </a:r>
            <a:r>
              <a:rPr sz="1100" b="1" spc="-50" dirty="0">
                <a:solidFill>
                  <a:srgbClr val="E37031"/>
                </a:solidFill>
                <a:latin typeface="Trebuchet MS"/>
                <a:cs typeface="Trebuchet MS"/>
              </a:rPr>
              <a:t>1</a:t>
            </a:r>
            <a:endParaRPr sz="1100" dirty="0">
              <a:latin typeface="Trebuchet MS"/>
              <a:cs typeface="Trebuchet MS"/>
            </a:endParaRPr>
          </a:p>
          <a:p>
            <a:pPr marL="1063625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solidFill>
                  <a:srgbClr val="005D95"/>
                </a:solidFill>
                <a:latin typeface="Arial MT"/>
                <a:cs typeface="Arial MT"/>
              </a:rPr>
              <a:t>15.03.2021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62690" y="7192611"/>
            <a:ext cx="727710" cy="38671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200"/>
              </a:spcBef>
            </a:pPr>
            <a:r>
              <a:rPr sz="1100" b="1" dirty="0" smtClean="0">
                <a:solidFill>
                  <a:srgbClr val="E37031"/>
                </a:solidFill>
                <a:latin typeface="Trebuchet MS"/>
                <a:cs typeface="Trebuchet MS"/>
              </a:rPr>
              <a:t>В</a:t>
            </a:r>
            <a:r>
              <a:rPr lang="uk-UA" sz="1100" b="1" dirty="0" smtClean="0">
                <a:solidFill>
                  <a:srgbClr val="E37031"/>
                </a:solidFill>
                <a:latin typeface="Trebuchet MS"/>
                <a:cs typeface="Trebuchet MS"/>
              </a:rPr>
              <a:t>И</a:t>
            </a:r>
            <a:r>
              <a:rPr sz="1100" b="1" dirty="0" smtClean="0">
                <a:solidFill>
                  <a:srgbClr val="E37031"/>
                </a:solidFill>
                <a:latin typeface="Trebuchet MS"/>
                <a:cs typeface="Trebuchet MS"/>
              </a:rPr>
              <a:t>ПУСК</a:t>
            </a:r>
            <a:r>
              <a:rPr sz="1100" b="1" spc="50" dirty="0" smtClean="0">
                <a:solidFill>
                  <a:srgbClr val="E37031"/>
                </a:solidFill>
                <a:latin typeface="Trebuchet MS"/>
                <a:cs typeface="Trebuchet MS"/>
              </a:rPr>
              <a:t> </a:t>
            </a:r>
            <a:r>
              <a:rPr sz="1100" b="1" spc="-50" dirty="0">
                <a:solidFill>
                  <a:srgbClr val="E37031"/>
                </a:solidFill>
                <a:latin typeface="Trebuchet MS"/>
                <a:cs typeface="Trebuchet MS"/>
              </a:rPr>
              <a:t>2</a:t>
            </a:r>
            <a:endParaRPr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005D95"/>
                </a:solidFill>
                <a:latin typeface="Arial MT"/>
                <a:cs typeface="Arial MT"/>
              </a:rPr>
              <a:t>01.03.2023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51375" y="7191489"/>
            <a:ext cx="727710" cy="362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z="1100" b="1" dirty="0" smtClean="0">
                <a:solidFill>
                  <a:srgbClr val="E37031"/>
                </a:solidFill>
                <a:latin typeface="Trebuchet MS"/>
                <a:cs typeface="Trebuchet MS"/>
              </a:rPr>
              <a:t>В</a:t>
            </a:r>
            <a:r>
              <a:rPr lang="uk-UA" sz="1100" b="1" dirty="0" smtClean="0">
                <a:solidFill>
                  <a:srgbClr val="E37031"/>
                </a:solidFill>
                <a:latin typeface="Trebuchet MS"/>
                <a:cs typeface="Trebuchet MS"/>
              </a:rPr>
              <a:t>И</a:t>
            </a:r>
            <a:r>
              <a:rPr sz="1100" b="1" dirty="0" smtClean="0">
                <a:solidFill>
                  <a:srgbClr val="E37031"/>
                </a:solidFill>
                <a:latin typeface="Trebuchet MS"/>
                <a:cs typeface="Trebuchet MS"/>
              </a:rPr>
              <a:t>ПУСК</a:t>
            </a:r>
            <a:r>
              <a:rPr sz="1100" b="1" spc="50" dirty="0" smtClean="0">
                <a:solidFill>
                  <a:srgbClr val="E37031"/>
                </a:solidFill>
                <a:latin typeface="Trebuchet MS"/>
                <a:cs typeface="Trebuchet MS"/>
              </a:rPr>
              <a:t> </a:t>
            </a:r>
            <a:r>
              <a:rPr sz="1100" b="1" spc="-50" dirty="0">
                <a:solidFill>
                  <a:srgbClr val="E37031"/>
                </a:solidFill>
                <a:latin typeface="Trebuchet MS"/>
                <a:cs typeface="Trebuchet MS"/>
              </a:rPr>
              <a:t>3</a:t>
            </a:r>
            <a:endParaRPr sz="1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solidFill>
                  <a:srgbClr val="005D95"/>
                </a:solidFill>
                <a:latin typeface="Arial MT"/>
                <a:cs typeface="Arial MT"/>
              </a:rPr>
              <a:t>01.03.2024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7692" y="8598065"/>
            <a:ext cx="1438910" cy="251992"/>
          </a:xfrm>
          <a:prstGeom prst="rect">
            <a:avLst/>
          </a:prstGeom>
          <a:solidFill>
            <a:srgbClr val="471F87"/>
          </a:solidFill>
        </p:spPr>
        <p:txBody>
          <a:bodyPr vert="horz" wrap="square" lIns="0" tIns="36195" rIns="0" bIns="0" rtlCol="0">
            <a:spAutoFit/>
          </a:bodyPr>
          <a:lstStyle/>
          <a:p>
            <a:pPr marR="78740" algn="r">
              <a:lnSpc>
                <a:spcPct val="100000"/>
              </a:lnSpc>
            </a:pPr>
            <a:r>
              <a:rPr lang="uk-UA" sz="700" b="1" spc="-20" dirty="0" smtClean="0">
                <a:solidFill>
                  <a:srgbClr val="FFFFFF"/>
                </a:solidFill>
                <a:latin typeface="Trebuchet MS"/>
                <a:cs typeface="Trebuchet MS"/>
              </a:rPr>
              <a:t>ДОВАНТАЖУВАЛЬНИЙ ЕТАП</a:t>
            </a:r>
          </a:p>
          <a:p>
            <a:pPr marR="78740" algn="r">
              <a:lnSpc>
                <a:spcPct val="100000"/>
              </a:lnSpc>
            </a:pPr>
            <a:r>
              <a:rPr lang="uk-UA" sz="700" b="1" spc="-20" dirty="0" smtClean="0">
                <a:solidFill>
                  <a:srgbClr val="FFFFFF"/>
                </a:solidFill>
                <a:latin typeface="Trebuchet MS"/>
                <a:cs typeface="Trebuchet MS"/>
              </a:rPr>
              <a:t>ПОШТОВИХ АВІАПЕРЕВЕЗЕНЬ</a:t>
            </a:r>
            <a:endParaRPr sz="700" dirty="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7692" y="7813941"/>
            <a:ext cx="1438910" cy="248144"/>
          </a:xfrm>
          <a:prstGeom prst="rect">
            <a:avLst/>
          </a:prstGeom>
          <a:solidFill>
            <a:srgbClr val="005D95"/>
          </a:solidFill>
        </p:spPr>
        <p:txBody>
          <a:bodyPr vert="horz" wrap="square" lIns="0" tIns="32384" rIns="0" bIns="0" rtlCol="0">
            <a:spAutoFit/>
          </a:bodyPr>
          <a:lstStyle/>
          <a:p>
            <a:pPr marR="76200" algn="r">
              <a:lnSpc>
                <a:spcPct val="100000"/>
              </a:lnSpc>
            </a:pPr>
            <a:r>
              <a:rPr lang="uk-UA" sz="7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ДОВАНТАЖУВАЛЬНИЙ ЕТАП</a:t>
            </a:r>
          </a:p>
          <a:p>
            <a:pPr marR="76200" algn="r">
              <a:lnSpc>
                <a:spcPct val="100000"/>
              </a:lnSpc>
            </a:pPr>
            <a:r>
              <a:rPr lang="uk-UA" sz="7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 ТЕРМІНОВИХ АВІАПЕРЕВЕЗЕНЬ</a:t>
            </a:r>
            <a:endParaRPr sz="700" dirty="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989364" y="7813853"/>
            <a:ext cx="1230630" cy="248144"/>
          </a:xfrm>
          <a:prstGeom prst="rect">
            <a:avLst/>
          </a:prstGeom>
          <a:solidFill>
            <a:srgbClr val="471F87"/>
          </a:solidFill>
        </p:spPr>
        <p:txBody>
          <a:bodyPr vert="horz" wrap="square" lIns="0" tIns="32384" rIns="0" bIns="0" rtlCol="0">
            <a:spAutoFit/>
          </a:bodyPr>
          <a:lstStyle/>
          <a:p>
            <a:pPr marR="24765" algn="r">
              <a:lnSpc>
                <a:spcPct val="100000"/>
              </a:lnSpc>
            </a:pPr>
            <a:r>
              <a:rPr lang="uk-UA" sz="700" b="1" spc="-50" dirty="0" smtClean="0">
                <a:solidFill>
                  <a:srgbClr val="FFFFFF"/>
                </a:solidFill>
                <a:latin typeface="Trebuchet MS"/>
                <a:cs typeface="Trebuchet MS"/>
              </a:rPr>
              <a:t>ГЕНЕРАЛЬНІ</a:t>
            </a:r>
          </a:p>
          <a:p>
            <a:pPr marR="24765" algn="r">
              <a:lnSpc>
                <a:spcPct val="100000"/>
              </a:lnSpc>
            </a:pPr>
            <a:r>
              <a:rPr lang="uk-UA" sz="700" b="1" spc="-50" dirty="0" smtClean="0">
                <a:solidFill>
                  <a:srgbClr val="FFFFFF"/>
                </a:solidFill>
                <a:latin typeface="Trebuchet MS"/>
                <a:cs typeface="Trebuchet MS"/>
              </a:rPr>
              <a:t>АВІАПЕРЕВЕЗЕННЯ</a:t>
            </a:r>
            <a:endParaRPr sz="700" dirty="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989364" y="8598065"/>
            <a:ext cx="1230630" cy="239809"/>
          </a:xfrm>
          <a:prstGeom prst="rect">
            <a:avLst/>
          </a:prstGeom>
          <a:solidFill>
            <a:srgbClr val="E37031"/>
          </a:solidFill>
        </p:spPr>
        <p:txBody>
          <a:bodyPr vert="horz" wrap="square" lIns="0" tIns="24130" rIns="0" bIns="0" rtlCol="0">
            <a:spAutoFit/>
          </a:bodyPr>
          <a:lstStyle/>
          <a:p>
            <a:pPr marR="24765" algn="r">
              <a:lnSpc>
                <a:spcPct val="100000"/>
              </a:lnSpc>
            </a:pPr>
            <a:r>
              <a:rPr lang="uk-UA" sz="700" b="1" spc="-40" dirty="0" smtClean="0">
                <a:solidFill>
                  <a:srgbClr val="FFFFFF"/>
                </a:solidFill>
                <a:latin typeface="Trebuchet MS"/>
                <a:cs typeface="Trebuchet MS"/>
              </a:rPr>
              <a:t>ТЕРМІНОВІ АВІАПЕРЕВЕЗЕННЯ</a:t>
            </a:r>
          </a:p>
          <a:p>
            <a:pPr marR="24765" algn="r">
              <a:lnSpc>
                <a:spcPct val="100000"/>
              </a:lnSpc>
            </a:pPr>
            <a:r>
              <a:rPr lang="uk-UA" sz="700" b="1" spc="-40" dirty="0" smtClean="0">
                <a:solidFill>
                  <a:srgbClr val="FFFFFF"/>
                </a:solidFill>
                <a:latin typeface="Trebuchet MS"/>
                <a:cs typeface="Trebuchet MS"/>
              </a:rPr>
              <a:t>(ВСІ ЕТАПИ)</a:t>
            </a:r>
            <a:endParaRPr sz="700" dirty="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89364" y="9464306"/>
            <a:ext cx="1230630" cy="250710"/>
          </a:xfrm>
          <a:prstGeom prst="rect">
            <a:avLst/>
          </a:prstGeom>
          <a:solidFill>
            <a:srgbClr val="005D95"/>
          </a:solidFill>
        </p:spPr>
        <p:txBody>
          <a:bodyPr vert="horz" wrap="square" lIns="0" tIns="34925" rIns="0" bIns="0" rtlCol="0">
            <a:spAutoFit/>
          </a:bodyPr>
          <a:lstStyle/>
          <a:p>
            <a:pPr marR="24765" algn="r">
              <a:lnSpc>
                <a:spcPct val="100000"/>
              </a:lnSpc>
            </a:pPr>
            <a:r>
              <a:rPr lang="uk-UA" sz="700" b="1" spc="-45" dirty="0" smtClean="0">
                <a:solidFill>
                  <a:srgbClr val="FFFFFF"/>
                </a:solidFill>
                <a:latin typeface="Trebuchet MS"/>
                <a:cs typeface="Trebuchet MS"/>
              </a:rPr>
              <a:t>ПОШТОВІ АВІАПЕРЕВЕЗЕННЯ</a:t>
            </a:r>
          </a:p>
          <a:p>
            <a:pPr marR="24765" algn="r">
              <a:lnSpc>
                <a:spcPct val="100000"/>
              </a:lnSpc>
            </a:pPr>
            <a:r>
              <a:rPr lang="uk-UA" sz="700" b="1" spc="-45" dirty="0" smtClean="0">
                <a:solidFill>
                  <a:srgbClr val="FFFFFF"/>
                </a:solidFill>
                <a:latin typeface="Trebuchet MS"/>
                <a:cs typeface="Trebuchet MS"/>
              </a:rPr>
              <a:t>(ВСІ ЕТАПИ)</a:t>
            </a:r>
            <a:endParaRPr sz="700" dirty="0">
              <a:latin typeface="Trebuchet MS"/>
              <a:cs typeface="Trebuchet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30390" y="1555076"/>
            <a:ext cx="7330030" cy="8126924"/>
            <a:chOff x="230390" y="1555076"/>
            <a:chExt cx="7330030" cy="8126924"/>
          </a:xfrm>
        </p:grpSpPr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0410" y="4888803"/>
              <a:ext cx="85725" cy="8572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0410" y="5251121"/>
              <a:ext cx="85725" cy="8572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0410" y="5880100"/>
              <a:ext cx="85725" cy="8572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0410" y="6403975"/>
              <a:ext cx="85725" cy="85725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256005" y="1632777"/>
              <a:ext cx="2304415" cy="1332230"/>
            </a:xfrm>
            <a:custGeom>
              <a:avLst/>
              <a:gdLst/>
              <a:ahLst/>
              <a:cxnLst/>
              <a:rect l="l" t="t" r="r" b="b"/>
              <a:pathLst>
                <a:path w="2304415" h="1332230">
                  <a:moveTo>
                    <a:pt x="913218" y="0"/>
                  </a:moveTo>
                  <a:lnTo>
                    <a:pt x="809028" y="0"/>
                  </a:lnTo>
                  <a:lnTo>
                    <a:pt x="809028" y="30492"/>
                  </a:lnTo>
                  <a:lnTo>
                    <a:pt x="750430" y="30492"/>
                  </a:lnTo>
                  <a:lnTo>
                    <a:pt x="750430" y="130987"/>
                  </a:lnTo>
                  <a:lnTo>
                    <a:pt x="689825" y="130987"/>
                  </a:lnTo>
                  <a:lnTo>
                    <a:pt x="689825" y="283603"/>
                  </a:lnTo>
                  <a:lnTo>
                    <a:pt x="645058" y="283603"/>
                  </a:lnTo>
                  <a:lnTo>
                    <a:pt x="645058" y="707923"/>
                  </a:lnTo>
                  <a:lnTo>
                    <a:pt x="584441" y="707923"/>
                  </a:lnTo>
                  <a:lnTo>
                    <a:pt x="584441" y="1106995"/>
                  </a:lnTo>
                  <a:lnTo>
                    <a:pt x="550227" y="1106995"/>
                  </a:lnTo>
                  <a:lnTo>
                    <a:pt x="550227" y="889444"/>
                  </a:lnTo>
                  <a:lnTo>
                    <a:pt x="536193" y="889444"/>
                  </a:lnTo>
                  <a:lnTo>
                    <a:pt x="536193" y="847420"/>
                  </a:lnTo>
                  <a:lnTo>
                    <a:pt x="443039" y="847420"/>
                  </a:lnTo>
                  <a:lnTo>
                    <a:pt x="443039" y="889444"/>
                  </a:lnTo>
                  <a:lnTo>
                    <a:pt x="428993" y="889444"/>
                  </a:lnTo>
                  <a:lnTo>
                    <a:pt x="428993" y="1106995"/>
                  </a:lnTo>
                  <a:lnTo>
                    <a:pt x="383070" y="1106995"/>
                  </a:lnTo>
                  <a:lnTo>
                    <a:pt x="383070" y="747115"/>
                  </a:lnTo>
                  <a:lnTo>
                    <a:pt x="341071" y="747115"/>
                  </a:lnTo>
                  <a:lnTo>
                    <a:pt x="239725" y="663752"/>
                  </a:lnTo>
                  <a:lnTo>
                    <a:pt x="239725" y="1015276"/>
                  </a:lnTo>
                  <a:lnTo>
                    <a:pt x="127939" y="1015276"/>
                  </a:lnTo>
                  <a:lnTo>
                    <a:pt x="127939" y="1143850"/>
                  </a:lnTo>
                  <a:lnTo>
                    <a:pt x="103708" y="1143850"/>
                  </a:lnTo>
                  <a:lnTo>
                    <a:pt x="103708" y="1067015"/>
                  </a:lnTo>
                  <a:lnTo>
                    <a:pt x="26924" y="1067015"/>
                  </a:lnTo>
                  <a:lnTo>
                    <a:pt x="26924" y="1128166"/>
                  </a:lnTo>
                  <a:lnTo>
                    <a:pt x="0" y="1128166"/>
                  </a:lnTo>
                  <a:lnTo>
                    <a:pt x="0" y="1332001"/>
                  </a:lnTo>
                  <a:lnTo>
                    <a:pt x="2303999" y="1332001"/>
                  </a:lnTo>
                  <a:lnTo>
                    <a:pt x="2303999" y="1172629"/>
                  </a:lnTo>
                  <a:lnTo>
                    <a:pt x="2276525" y="1172629"/>
                  </a:lnTo>
                  <a:lnTo>
                    <a:pt x="2276525" y="731494"/>
                  </a:lnTo>
                  <a:lnTo>
                    <a:pt x="2232837" y="731494"/>
                  </a:lnTo>
                  <a:lnTo>
                    <a:pt x="2232837" y="624763"/>
                  </a:lnTo>
                  <a:lnTo>
                    <a:pt x="2204046" y="624763"/>
                  </a:lnTo>
                  <a:lnTo>
                    <a:pt x="2204046" y="602157"/>
                  </a:lnTo>
                  <a:lnTo>
                    <a:pt x="2181669" y="602157"/>
                  </a:lnTo>
                  <a:lnTo>
                    <a:pt x="2181669" y="567004"/>
                  </a:lnTo>
                  <a:lnTo>
                    <a:pt x="2077478" y="567004"/>
                  </a:lnTo>
                  <a:lnTo>
                    <a:pt x="2077478" y="602157"/>
                  </a:lnTo>
                  <a:lnTo>
                    <a:pt x="2055101" y="602157"/>
                  </a:lnTo>
                  <a:lnTo>
                    <a:pt x="2055101" y="624763"/>
                  </a:lnTo>
                  <a:lnTo>
                    <a:pt x="2026323" y="624763"/>
                  </a:lnTo>
                  <a:lnTo>
                    <a:pt x="2026323" y="731494"/>
                  </a:lnTo>
                  <a:lnTo>
                    <a:pt x="1942795" y="731494"/>
                  </a:lnTo>
                  <a:lnTo>
                    <a:pt x="1942795" y="889203"/>
                  </a:lnTo>
                  <a:lnTo>
                    <a:pt x="1898637" y="889203"/>
                  </a:lnTo>
                  <a:lnTo>
                    <a:pt x="1898637" y="656971"/>
                  </a:lnTo>
                  <a:lnTo>
                    <a:pt x="1870722" y="656971"/>
                  </a:lnTo>
                  <a:lnTo>
                    <a:pt x="1870722" y="519950"/>
                  </a:lnTo>
                  <a:lnTo>
                    <a:pt x="1851977" y="519950"/>
                  </a:lnTo>
                  <a:lnTo>
                    <a:pt x="1851977" y="500926"/>
                  </a:lnTo>
                  <a:lnTo>
                    <a:pt x="1760981" y="500926"/>
                  </a:lnTo>
                  <a:lnTo>
                    <a:pt x="1760981" y="519950"/>
                  </a:lnTo>
                  <a:lnTo>
                    <a:pt x="1709826" y="519950"/>
                  </a:lnTo>
                  <a:lnTo>
                    <a:pt x="1709826" y="582663"/>
                  </a:lnTo>
                  <a:lnTo>
                    <a:pt x="1656905" y="582663"/>
                  </a:lnTo>
                  <a:lnTo>
                    <a:pt x="1656905" y="677875"/>
                  </a:lnTo>
                  <a:lnTo>
                    <a:pt x="1617814" y="677875"/>
                  </a:lnTo>
                  <a:lnTo>
                    <a:pt x="1617814" y="637209"/>
                  </a:lnTo>
                  <a:lnTo>
                    <a:pt x="1523009" y="532993"/>
                  </a:lnTo>
                  <a:lnTo>
                    <a:pt x="1519123" y="532993"/>
                  </a:lnTo>
                  <a:lnTo>
                    <a:pt x="1519123" y="501650"/>
                  </a:lnTo>
                  <a:lnTo>
                    <a:pt x="1447457" y="501650"/>
                  </a:lnTo>
                  <a:lnTo>
                    <a:pt x="1447457" y="532993"/>
                  </a:lnTo>
                  <a:lnTo>
                    <a:pt x="1433487" y="532993"/>
                  </a:lnTo>
                  <a:lnTo>
                    <a:pt x="1433487" y="889444"/>
                  </a:lnTo>
                  <a:lnTo>
                    <a:pt x="1404429" y="889444"/>
                  </a:lnTo>
                  <a:lnTo>
                    <a:pt x="1404429" y="807796"/>
                  </a:lnTo>
                  <a:lnTo>
                    <a:pt x="1331163" y="707923"/>
                  </a:lnTo>
                  <a:lnTo>
                    <a:pt x="1311986" y="707923"/>
                  </a:lnTo>
                  <a:lnTo>
                    <a:pt x="1311986" y="283603"/>
                  </a:lnTo>
                  <a:lnTo>
                    <a:pt x="1283207" y="283603"/>
                  </a:lnTo>
                  <a:lnTo>
                    <a:pt x="1283207" y="250101"/>
                  </a:lnTo>
                  <a:lnTo>
                    <a:pt x="1260830" y="250101"/>
                  </a:lnTo>
                  <a:lnTo>
                    <a:pt x="1260830" y="197993"/>
                  </a:lnTo>
                  <a:lnTo>
                    <a:pt x="1156639" y="197993"/>
                  </a:lnTo>
                  <a:lnTo>
                    <a:pt x="1156639" y="250101"/>
                  </a:lnTo>
                  <a:lnTo>
                    <a:pt x="1134249" y="250101"/>
                  </a:lnTo>
                  <a:lnTo>
                    <a:pt x="1134249" y="283603"/>
                  </a:lnTo>
                  <a:lnTo>
                    <a:pt x="1105471" y="283603"/>
                  </a:lnTo>
                  <a:lnTo>
                    <a:pt x="1105471" y="707923"/>
                  </a:lnTo>
                  <a:lnTo>
                    <a:pt x="1044867" y="707923"/>
                  </a:lnTo>
                  <a:lnTo>
                    <a:pt x="1044867" y="1106995"/>
                  </a:lnTo>
                  <a:lnTo>
                    <a:pt x="1017244" y="1106995"/>
                  </a:lnTo>
                  <a:lnTo>
                    <a:pt x="1017244" y="622312"/>
                  </a:lnTo>
                  <a:lnTo>
                    <a:pt x="966660" y="622312"/>
                  </a:lnTo>
                  <a:lnTo>
                    <a:pt x="966660" y="250101"/>
                  </a:lnTo>
                  <a:lnTo>
                    <a:pt x="934694" y="250101"/>
                  </a:lnTo>
                  <a:lnTo>
                    <a:pt x="934694" y="30492"/>
                  </a:lnTo>
                  <a:lnTo>
                    <a:pt x="913218" y="30492"/>
                  </a:lnTo>
                  <a:lnTo>
                    <a:pt x="913218" y="0"/>
                  </a:lnTo>
                  <a:close/>
                </a:path>
              </a:pathLst>
            </a:custGeom>
            <a:solidFill>
              <a:srgbClr val="5E39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55602" y="2112505"/>
              <a:ext cx="663575" cy="651510"/>
            </a:xfrm>
            <a:custGeom>
              <a:avLst/>
              <a:gdLst/>
              <a:ahLst/>
              <a:cxnLst/>
              <a:rect l="l" t="t" r="r" b="b"/>
              <a:pathLst>
                <a:path w="663575" h="651510">
                  <a:moveTo>
                    <a:pt x="258102" y="0"/>
                  </a:moveTo>
                  <a:lnTo>
                    <a:pt x="229376" y="7619"/>
                  </a:lnTo>
                  <a:lnTo>
                    <a:pt x="201468" y="17779"/>
                  </a:lnTo>
                  <a:lnTo>
                    <a:pt x="174600" y="31749"/>
                  </a:lnTo>
                  <a:lnTo>
                    <a:pt x="148996" y="46989"/>
                  </a:lnTo>
                  <a:lnTo>
                    <a:pt x="143551" y="49529"/>
                  </a:lnTo>
                  <a:lnTo>
                    <a:pt x="138071" y="53339"/>
                  </a:lnTo>
                  <a:lnTo>
                    <a:pt x="132576" y="58419"/>
                  </a:lnTo>
                  <a:lnTo>
                    <a:pt x="127088" y="62229"/>
                  </a:lnTo>
                  <a:lnTo>
                    <a:pt x="76003" y="111759"/>
                  </a:lnTo>
                  <a:lnTo>
                    <a:pt x="36652" y="171449"/>
                  </a:lnTo>
                  <a:lnTo>
                    <a:pt x="29184" y="186689"/>
                  </a:lnTo>
                  <a:lnTo>
                    <a:pt x="26098" y="193039"/>
                  </a:lnTo>
                  <a:lnTo>
                    <a:pt x="7797" y="250189"/>
                  </a:lnTo>
                  <a:lnTo>
                    <a:pt x="241" y="311149"/>
                  </a:lnTo>
                  <a:lnTo>
                    <a:pt x="0" y="326389"/>
                  </a:lnTo>
                  <a:lnTo>
                    <a:pt x="241" y="334009"/>
                  </a:lnTo>
                  <a:lnTo>
                    <a:pt x="7797" y="393699"/>
                  </a:lnTo>
                  <a:lnTo>
                    <a:pt x="26098" y="450849"/>
                  </a:lnTo>
                  <a:lnTo>
                    <a:pt x="29184" y="457199"/>
                  </a:lnTo>
                  <a:lnTo>
                    <a:pt x="32753" y="464819"/>
                  </a:lnTo>
                  <a:lnTo>
                    <a:pt x="54678" y="504189"/>
                  </a:lnTo>
                  <a:lnTo>
                    <a:pt x="100211" y="558799"/>
                  </a:lnTo>
                  <a:lnTo>
                    <a:pt x="127088" y="581659"/>
                  </a:lnTo>
                  <a:lnTo>
                    <a:pt x="132552" y="586739"/>
                  </a:lnTo>
                  <a:lnTo>
                    <a:pt x="183633" y="617219"/>
                  </a:lnTo>
                  <a:lnTo>
                    <a:pt x="220429" y="632459"/>
                  </a:lnTo>
                  <a:lnTo>
                    <a:pt x="258836" y="643889"/>
                  </a:lnTo>
                  <a:lnTo>
                    <a:pt x="305790" y="651509"/>
                  </a:lnTo>
                  <a:lnTo>
                    <a:pt x="357254" y="651509"/>
                  </a:lnTo>
                  <a:lnTo>
                    <a:pt x="404184" y="643889"/>
                  </a:lnTo>
                  <a:lnTo>
                    <a:pt x="442580" y="632459"/>
                  </a:lnTo>
                  <a:lnTo>
                    <a:pt x="473258" y="619759"/>
                  </a:lnTo>
                  <a:lnTo>
                    <a:pt x="289648" y="619759"/>
                  </a:lnTo>
                  <a:lnTo>
                    <a:pt x="259929" y="614679"/>
                  </a:lnTo>
                  <a:lnTo>
                    <a:pt x="231127" y="605789"/>
                  </a:lnTo>
                  <a:lnTo>
                    <a:pt x="203334" y="594359"/>
                  </a:lnTo>
                  <a:lnTo>
                    <a:pt x="176644" y="580389"/>
                  </a:lnTo>
                  <a:lnTo>
                    <a:pt x="190353" y="572769"/>
                  </a:lnTo>
                  <a:lnTo>
                    <a:pt x="204438" y="566419"/>
                  </a:lnTo>
                  <a:lnTo>
                    <a:pt x="213089" y="562609"/>
                  </a:lnTo>
                  <a:lnTo>
                    <a:pt x="150025" y="562609"/>
                  </a:lnTo>
                  <a:lnTo>
                    <a:pt x="125542" y="542289"/>
                  </a:lnTo>
                  <a:lnTo>
                    <a:pt x="103312" y="519429"/>
                  </a:lnTo>
                  <a:lnTo>
                    <a:pt x="83615" y="494029"/>
                  </a:lnTo>
                  <a:lnTo>
                    <a:pt x="66725" y="467359"/>
                  </a:lnTo>
                  <a:lnTo>
                    <a:pt x="94952" y="461009"/>
                  </a:lnTo>
                  <a:lnTo>
                    <a:pt x="152366" y="450849"/>
                  </a:lnTo>
                  <a:lnTo>
                    <a:pt x="181343" y="447039"/>
                  </a:lnTo>
                  <a:lnTo>
                    <a:pt x="207815" y="447039"/>
                  </a:lnTo>
                  <a:lnTo>
                    <a:pt x="206857" y="444499"/>
                  </a:lnTo>
                  <a:lnTo>
                    <a:pt x="234688" y="441959"/>
                  </a:lnTo>
                  <a:lnTo>
                    <a:pt x="54127" y="441959"/>
                  </a:lnTo>
                  <a:lnTo>
                    <a:pt x="44325" y="416559"/>
                  </a:lnTo>
                  <a:lnTo>
                    <a:pt x="36958" y="389889"/>
                  </a:lnTo>
                  <a:lnTo>
                    <a:pt x="32051" y="363219"/>
                  </a:lnTo>
                  <a:lnTo>
                    <a:pt x="29629" y="335279"/>
                  </a:lnTo>
                  <a:lnTo>
                    <a:pt x="477994" y="335279"/>
                  </a:lnTo>
                  <a:lnTo>
                    <a:pt x="469921" y="326389"/>
                  </a:lnTo>
                  <a:lnTo>
                    <a:pt x="459753" y="314959"/>
                  </a:lnTo>
                  <a:lnTo>
                    <a:pt x="454583" y="308609"/>
                  </a:lnTo>
                  <a:lnTo>
                    <a:pt x="29629" y="308609"/>
                  </a:lnTo>
                  <a:lnTo>
                    <a:pt x="32051" y="281939"/>
                  </a:lnTo>
                  <a:lnTo>
                    <a:pt x="36958" y="253999"/>
                  </a:lnTo>
                  <a:lnTo>
                    <a:pt x="44325" y="228599"/>
                  </a:lnTo>
                  <a:lnTo>
                    <a:pt x="54127" y="201929"/>
                  </a:lnTo>
                  <a:lnTo>
                    <a:pt x="220705" y="201929"/>
                  </a:lnTo>
                  <a:lnTo>
                    <a:pt x="206857" y="200659"/>
                  </a:lnTo>
                  <a:lnTo>
                    <a:pt x="208121" y="196849"/>
                  </a:lnTo>
                  <a:lnTo>
                    <a:pt x="181343" y="196849"/>
                  </a:lnTo>
                  <a:lnTo>
                    <a:pt x="152432" y="193039"/>
                  </a:lnTo>
                  <a:lnTo>
                    <a:pt x="95021" y="182879"/>
                  </a:lnTo>
                  <a:lnTo>
                    <a:pt x="66725" y="176529"/>
                  </a:lnTo>
                  <a:lnTo>
                    <a:pt x="83615" y="149859"/>
                  </a:lnTo>
                  <a:lnTo>
                    <a:pt x="103312" y="124459"/>
                  </a:lnTo>
                  <a:lnTo>
                    <a:pt x="125542" y="101599"/>
                  </a:lnTo>
                  <a:lnTo>
                    <a:pt x="150025" y="81279"/>
                  </a:lnTo>
                  <a:lnTo>
                    <a:pt x="211652" y="81279"/>
                  </a:lnTo>
                  <a:lnTo>
                    <a:pt x="204443" y="78739"/>
                  </a:lnTo>
                  <a:lnTo>
                    <a:pt x="190354" y="71119"/>
                  </a:lnTo>
                  <a:lnTo>
                    <a:pt x="176644" y="63499"/>
                  </a:lnTo>
                  <a:lnTo>
                    <a:pt x="197882" y="52069"/>
                  </a:lnTo>
                  <a:lnTo>
                    <a:pt x="219838" y="41909"/>
                  </a:lnTo>
                  <a:lnTo>
                    <a:pt x="242454" y="34289"/>
                  </a:lnTo>
                  <a:lnTo>
                    <a:pt x="265671" y="27939"/>
                  </a:lnTo>
                  <a:lnTo>
                    <a:pt x="263581" y="21589"/>
                  </a:lnTo>
                  <a:lnTo>
                    <a:pt x="261620" y="13969"/>
                  </a:lnTo>
                  <a:lnTo>
                    <a:pt x="259791" y="7619"/>
                  </a:lnTo>
                  <a:lnTo>
                    <a:pt x="258102" y="0"/>
                  </a:lnTo>
                  <a:close/>
                </a:path>
                <a:path w="663575" h="651510">
                  <a:moveTo>
                    <a:pt x="264690" y="553719"/>
                  </a:moveTo>
                  <a:lnTo>
                    <a:pt x="233565" y="553719"/>
                  </a:lnTo>
                  <a:lnTo>
                    <a:pt x="246255" y="571499"/>
                  </a:lnTo>
                  <a:lnTo>
                    <a:pt x="259868" y="588009"/>
                  </a:lnTo>
                  <a:lnTo>
                    <a:pt x="274351" y="604519"/>
                  </a:lnTo>
                  <a:lnTo>
                    <a:pt x="289648" y="619759"/>
                  </a:lnTo>
                  <a:lnTo>
                    <a:pt x="373367" y="619759"/>
                  </a:lnTo>
                  <a:lnTo>
                    <a:pt x="381032" y="612139"/>
                  </a:lnTo>
                  <a:lnTo>
                    <a:pt x="318287" y="612139"/>
                  </a:lnTo>
                  <a:lnTo>
                    <a:pt x="313728" y="607059"/>
                  </a:lnTo>
                  <a:lnTo>
                    <a:pt x="309549" y="603249"/>
                  </a:lnTo>
                  <a:lnTo>
                    <a:pt x="305625" y="599439"/>
                  </a:lnTo>
                  <a:lnTo>
                    <a:pt x="293107" y="588009"/>
                  </a:lnTo>
                  <a:lnTo>
                    <a:pt x="281212" y="574039"/>
                  </a:lnTo>
                  <a:lnTo>
                    <a:pt x="269971" y="561339"/>
                  </a:lnTo>
                  <a:lnTo>
                    <a:pt x="264690" y="553719"/>
                  </a:lnTo>
                  <a:close/>
                </a:path>
                <a:path w="663575" h="651510">
                  <a:moveTo>
                    <a:pt x="498859" y="553719"/>
                  </a:moveTo>
                  <a:lnTo>
                    <a:pt x="429475" y="553719"/>
                  </a:lnTo>
                  <a:lnTo>
                    <a:pt x="458631" y="566419"/>
                  </a:lnTo>
                  <a:lnTo>
                    <a:pt x="472713" y="572769"/>
                  </a:lnTo>
                  <a:lnTo>
                    <a:pt x="431901" y="605789"/>
                  </a:lnTo>
                  <a:lnTo>
                    <a:pt x="373367" y="619759"/>
                  </a:lnTo>
                  <a:lnTo>
                    <a:pt x="473258" y="619759"/>
                  </a:lnTo>
                  <a:lnTo>
                    <a:pt x="479393" y="617219"/>
                  </a:lnTo>
                  <a:lnTo>
                    <a:pt x="514096" y="598169"/>
                  </a:lnTo>
                  <a:lnTo>
                    <a:pt x="530448" y="586739"/>
                  </a:lnTo>
                  <a:lnTo>
                    <a:pt x="535952" y="581659"/>
                  </a:lnTo>
                  <a:lnTo>
                    <a:pt x="558329" y="562609"/>
                  </a:lnTo>
                  <a:lnTo>
                    <a:pt x="513003" y="562609"/>
                  </a:lnTo>
                  <a:lnTo>
                    <a:pt x="498859" y="553719"/>
                  </a:lnTo>
                  <a:close/>
                </a:path>
                <a:path w="663575" h="651510">
                  <a:moveTo>
                    <a:pt x="344779" y="538479"/>
                  </a:moveTo>
                  <a:lnTo>
                    <a:pt x="318287" y="538479"/>
                  </a:lnTo>
                  <a:lnTo>
                    <a:pt x="318287" y="612139"/>
                  </a:lnTo>
                  <a:lnTo>
                    <a:pt x="344779" y="612139"/>
                  </a:lnTo>
                  <a:lnTo>
                    <a:pt x="344779" y="538479"/>
                  </a:lnTo>
                  <a:close/>
                </a:path>
                <a:path w="663575" h="651510">
                  <a:moveTo>
                    <a:pt x="468725" y="538479"/>
                  </a:moveTo>
                  <a:lnTo>
                    <a:pt x="344779" y="538479"/>
                  </a:lnTo>
                  <a:lnTo>
                    <a:pt x="374399" y="541019"/>
                  </a:lnTo>
                  <a:lnTo>
                    <a:pt x="403656" y="546099"/>
                  </a:lnTo>
                  <a:lnTo>
                    <a:pt x="393082" y="561339"/>
                  </a:lnTo>
                  <a:lnTo>
                    <a:pt x="381815" y="574039"/>
                  </a:lnTo>
                  <a:lnTo>
                    <a:pt x="369906" y="588009"/>
                  </a:lnTo>
                  <a:lnTo>
                    <a:pt x="357403" y="599439"/>
                  </a:lnTo>
                  <a:lnTo>
                    <a:pt x="353415" y="603249"/>
                  </a:lnTo>
                  <a:lnTo>
                    <a:pt x="349262" y="607059"/>
                  </a:lnTo>
                  <a:lnTo>
                    <a:pt x="344779" y="612139"/>
                  </a:lnTo>
                  <a:lnTo>
                    <a:pt x="381032" y="612139"/>
                  </a:lnTo>
                  <a:lnTo>
                    <a:pt x="388697" y="604519"/>
                  </a:lnTo>
                  <a:lnTo>
                    <a:pt x="403178" y="588009"/>
                  </a:lnTo>
                  <a:lnTo>
                    <a:pt x="416781" y="571499"/>
                  </a:lnTo>
                  <a:lnTo>
                    <a:pt x="429475" y="553719"/>
                  </a:lnTo>
                  <a:lnTo>
                    <a:pt x="498859" y="553719"/>
                  </a:lnTo>
                  <a:lnTo>
                    <a:pt x="496839" y="552449"/>
                  </a:lnTo>
                  <a:lnTo>
                    <a:pt x="480156" y="543559"/>
                  </a:lnTo>
                  <a:lnTo>
                    <a:pt x="468725" y="538479"/>
                  </a:lnTo>
                  <a:close/>
                </a:path>
                <a:path w="663575" h="651510">
                  <a:moveTo>
                    <a:pt x="207815" y="447039"/>
                  </a:moveTo>
                  <a:lnTo>
                    <a:pt x="181343" y="447039"/>
                  </a:lnTo>
                  <a:lnTo>
                    <a:pt x="188659" y="468629"/>
                  </a:lnTo>
                  <a:lnTo>
                    <a:pt x="197156" y="488949"/>
                  </a:lnTo>
                  <a:lnTo>
                    <a:pt x="206798" y="509269"/>
                  </a:lnTo>
                  <a:lnTo>
                    <a:pt x="217551" y="528319"/>
                  </a:lnTo>
                  <a:lnTo>
                    <a:pt x="199984" y="535939"/>
                  </a:lnTo>
                  <a:lnTo>
                    <a:pt x="182835" y="543559"/>
                  </a:lnTo>
                  <a:lnTo>
                    <a:pt x="166162" y="552449"/>
                  </a:lnTo>
                  <a:lnTo>
                    <a:pt x="150025" y="562609"/>
                  </a:lnTo>
                  <a:lnTo>
                    <a:pt x="213089" y="562609"/>
                  </a:lnTo>
                  <a:lnTo>
                    <a:pt x="233565" y="553719"/>
                  </a:lnTo>
                  <a:lnTo>
                    <a:pt x="264690" y="553719"/>
                  </a:lnTo>
                  <a:lnTo>
                    <a:pt x="259410" y="546099"/>
                  </a:lnTo>
                  <a:lnTo>
                    <a:pt x="288658" y="541019"/>
                  </a:lnTo>
                  <a:lnTo>
                    <a:pt x="318287" y="538479"/>
                  </a:lnTo>
                  <a:lnTo>
                    <a:pt x="468725" y="538479"/>
                  </a:lnTo>
                  <a:lnTo>
                    <a:pt x="463010" y="535939"/>
                  </a:lnTo>
                  <a:lnTo>
                    <a:pt x="445452" y="528319"/>
                  </a:lnTo>
                  <a:lnTo>
                    <a:pt x="449747" y="520699"/>
                  </a:lnTo>
                  <a:lnTo>
                    <a:pt x="242392" y="520699"/>
                  </a:lnTo>
                  <a:lnTo>
                    <a:pt x="217700" y="472439"/>
                  </a:lnTo>
                  <a:lnTo>
                    <a:pt x="210209" y="453389"/>
                  </a:lnTo>
                  <a:lnTo>
                    <a:pt x="207815" y="447039"/>
                  </a:lnTo>
                  <a:close/>
                </a:path>
                <a:path w="663575" h="651510">
                  <a:moveTo>
                    <a:pt x="638349" y="447039"/>
                  </a:moveTo>
                  <a:lnTo>
                    <a:pt x="481672" y="447039"/>
                  </a:lnTo>
                  <a:lnTo>
                    <a:pt x="510605" y="450849"/>
                  </a:lnTo>
                  <a:lnTo>
                    <a:pt x="568031" y="461009"/>
                  </a:lnTo>
                  <a:lnTo>
                    <a:pt x="596328" y="467359"/>
                  </a:lnTo>
                  <a:lnTo>
                    <a:pt x="579437" y="494029"/>
                  </a:lnTo>
                  <a:lnTo>
                    <a:pt x="559723" y="519429"/>
                  </a:lnTo>
                  <a:lnTo>
                    <a:pt x="537481" y="542289"/>
                  </a:lnTo>
                  <a:lnTo>
                    <a:pt x="513003" y="562609"/>
                  </a:lnTo>
                  <a:lnTo>
                    <a:pt x="558329" y="562609"/>
                  </a:lnTo>
                  <a:lnTo>
                    <a:pt x="562804" y="558799"/>
                  </a:lnTo>
                  <a:lnTo>
                    <a:pt x="587032" y="532129"/>
                  </a:lnTo>
                  <a:lnTo>
                    <a:pt x="608326" y="504189"/>
                  </a:lnTo>
                  <a:lnTo>
                    <a:pt x="626376" y="472439"/>
                  </a:lnTo>
                  <a:lnTo>
                    <a:pt x="630161" y="466089"/>
                  </a:lnTo>
                  <a:lnTo>
                    <a:pt x="633742" y="458469"/>
                  </a:lnTo>
                  <a:lnTo>
                    <a:pt x="636917" y="450849"/>
                  </a:lnTo>
                  <a:lnTo>
                    <a:pt x="638349" y="447039"/>
                  </a:lnTo>
                  <a:close/>
                </a:path>
                <a:path w="663575" h="651510">
                  <a:moveTo>
                    <a:pt x="344779" y="438149"/>
                  </a:moveTo>
                  <a:lnTo>
                    <a:pt x="318287" y="438149"/>
                  </a:lnTo>
                  <a:lnTo>
                    <a:pt x="318287" y="509269"/>
                  </a:lnTo>
                  <a:lnTo>
                    <a:pt x="299083" y="510539"/>
                  </a:lnTo>
                  <a:lnTo>
                    <a:pt x="279982" y="513079"/>
                  </a:lnTo>
                  <a:lnTo>
                    <a:pt x="242392" y="520699"/>
                  </a:lnTo>
                  <a:lnTo>
                    <a:pt x="420674" y="520699"/>
                  </a:lnTo>
                  <a:lnTo>
                    <a:pt x="383051" y="513079"/>
                  </a:lnTo>
                  <a:lnTo>
                    <a:pt x="363960" y="510539"/>
                  </a:lnTo>
                  <a:lnTo>
                    <a:pt x="344779" y="509269"/>
                  </a:lnTo>
                  <a:lnTo>
                    <a:pt x="344779" y="438149"/>
                  </a:lnTo>
                  <a:close/>
                </a:path>
                <a:path w="663575" h="651510">
                  <a:moveTo>
                    <a:pt x="591225" y="438149"/>
                  </a:moveTo>
                  <a:lnTo>
                    <a:pt x="372646" y="438149"/>
                  </a:lnTo>
                  <a:lnTo>
                    <a:pt x="400559" y="439419"/>
                  </a:lnTo>
                  <a:lnTo>
                    <a:pt x="456158" y="444499"/>
                  </a:lnTo>
                  <a:lnTo>
                    <a:pt x="452816" y="453389"/>
                  </a:lnTo>
                  <a:lnTo>
                    <a:pt x="449214" y="463549"/>
                  </a:lnTo>
                  <a:lnTo>
                    <a:pt x="445360" y="472439"/>
                  </a:lnTo>
                  <a:lnTo>
                    <a:pt x="426191" y="511809"/>
                  </a:lnTo>
                  <a:lnTo>
                    <a:pt x="420674" y="520699"/>
                  </a:lnTo>
                  <a:lnTo>
                    <a:pt x="449747" y="520699"/>
                  </a:lnTo>
                  <a:lnTo>
                    <a:pt x="456191" y="509269"/>
                  </a:lnTo>
                  <a:lnTo>
                    <a:pt x="465829" y="488949"/>
                  </a:lnTo>
                  <a:lnTo>
                    <a:pt x="474334" y="468629"/>
                  </a:lnTo>
                  <a:lnTo>
                    <a:pt x="481672" y="447039"/>
                  </a:lnTo>
                  <a:lnTo>
                    <a:pt x="638349" y="447039"/>
                  </a:lnTo>
                  <a:lnTo>
                    <a:pt x="640259" y="441959"/>
                  </a:lnTo>
                  <a:lnTo>
                    <a:pt x="608939" y="441959"/>
                  </a:lnTo>
                  <a:lnTo>
                    <a:pt x="591225" y="438149"/>
                  </a:lnTo>
                  <a:close/>
                </a:path>
                <a:path w="663575" h="651510">
                  <a:moveTo>
                    <a:pt x="187413" y="335279"/>
                  </a:moveTo>
                  <a:lnTo>
                    <a:pt x="162445" y="335279"/>
                  </a:lnTo>
                  <a:lnTo>
                    <a:pt x="163710" y="356869"/>
                  </a:lnTo>
                  <a:lnTo>
                    <a:pt x="166050" y="378459"/>
                  </a:lnTo>
                  <a:lnTo>
                    <a:pt x="169455" y="400049"/>
                  </a:lnTo>
                  <a:lnTo>
                    <a:pt x="173913" y="420369"/>
                  </a:lnTo>
                  <a:lnTo>
                    <a:pt x="143624" y="424179"/>
                  </a:lnTo>
                  <a:lnTo>
                    <a:pt x="113496" y="429259"/>
                  </a:lnTo>
                  <a:lnTo>
                    <a:pt x="54127" y="441959"/>
                  </a:lnTo>
                  <a:lnTo>
                    <a:pt x="234688" y="441959"/>
                  </a:lnTo>
                  <a:lnTo>
                    <a:pt x="262520" y="439419"/>
                  </a:lnTo>
                  <a:lnTo>
                    <a:pt x="290437" y="438149"/>
                  </a:lnTo>
                  <a:lnTo>
                    <a:pt x="591225" y="438149"/>
                  </a:lnTo>
                  <a:lnTo>
                    <a:pt x="549538" y="429259"/>
                  </a:lnTo>
                  <a:lnTo>
                    <a:pt x="519399" y="424179"/>
                  </a:lnTo>
                  <a:lnTo>
                    <a:pt x="489089" y="420369"/>
                  </a:lnTo>
                  <a:lnTo>
                    <a:pt x="489648" y="417829"/>
                  </a:lnTo>
                  <a:lnTo>
                    <a:pt x="199009" y="417829"/>
                  </a:lnTo>
                  <a:lnTo>
                    <a:pt x="194538" y="397509"/>
                  </a:lnTo>
                  <a:lnTo>
                    <a:pt x="191111" y="377189"/>
                  </a:lnTo>
                  <a:lnTo>
                    <a:pt x="188734" y="356869"/>
                  </a:lnTo>
                  <a:lnTo>
                    <a:pt x="187413" y="336549"/>
                  </a:lnTo>
                  <a:lnTo>
                    <a:pt x="187413" y="335279"/>
                  </a:lnTo>
                  <a:close/>
                </a:path>
                <a:path w="663575" h="651510">
                  <a:moveTo>
                    <a:pt x="662682" y="335279"/>
                  </a:moveTo>
                  <a:lnTo>
                    <a:pt x="633425" y="335279"/>
                  </a:lnTo>
                  <a:lnTo>
                    <a:pt x="630988" y="363219"/>
                  </a:lnTo>
                  <a:lnTo>
                    <a:pt x="626078" y="389889"/>
                  </a:lnTo>
                  <a:lnTo>
                    <a:pt x="618719" y="416559"/>
                  </a:lnTo>
                  <a:lnTo>
                    <a:pt x="608939" y="441959"/>
                  </a:lnTo>
                  <a:lnTo>
                    <a:pt x="640259" y="441959"/>
                  </a:lnTo>
                  <a:lnTo>
                    <a:pt x="647419" y="422909"/>
                  </a:lnTo>
                  <a:lnTo>
                    <a:pt x="655248" y="393699"/>
                  </a:lnTo>
                  <a:lnTo>
                    <a:pt x="660379" y="363219"/>
                  </a:lnTo>
                  <a:lnTo>
                    <a:pt x="662682" y="335279"/>
                  </a:lnTo>
                  <a:close/>
                </a:path>
                <a:path w="663575" h="651510">
                  <a:moveTo>
                    <a:pt x="344779" y="335279"/>
                  </a:moveTo>
                  <a:lnTo>
                    <a:pt x="318287" y="335279"/>
                  </a:lnTo>
                  <a:lnTo>
                    <a:pt x="318287" y="410209"/>
                  </a:lnTo>
                  <a:lnTo>
                    <a:pt x="228656" y="414019"/>
                  </a:lnTo>
                  <a:lnTo>
                    <a:pt x="199009" y="417829"/>
                  </a:lnTo>
                  <a:lnTo>
                    <a:pt x="464045" y="417829"/>
                  </a:lnTo>
                  <a:lnTo>
                    <a:pt x="434380" y="414019"/>
                  </a:lnTo>
                  <a:lnTo>
                    <a:pt x="344779" y="410209"/>
                  </a:lnTo>
                  <a:lnTo>
                    <a:pt x="344779" y="335279"/>
                  </a:lnTo>
                  <a:close/>
                </a:path>
                <a:path w="663575" h="651510">
                  <a:moveTo>
                    <a:pt x="477994" y="335279"/>
                  </a:moveTo>
                  <a:lnTo>
                    <a:pt x="475678" y="335279"/>
                  </a:lnTo>
                  <a:lnTo>
                    <a:pt x="474312" y="356869"/>
                  </a:lnTo>
                  <a:lnTo>
                    <a:pt x="471943" y="377189"/>
                  </a:lnTo>
                  <a:lnTo>
                    <a:pt x="468513" y="397509"/>
                  </a:lnTo>
                  <a:lnTo>
                    <a:pt x="464045" y="417829"/>
                  </a:lnTo>
                  <a:lnTo>
                    <a:pt x="489648" y="417829"/>
                  </a:lnTo>
                  <a:lnTo>
                    <a:pt x="493558" y="400049"/>
                  </a:lnTo>
                  <a:lnTo>
                    <a:pt x="496971" y="378459"/>
                  </a:lnTo>
                  <a:lnTo>
                    <a:pt x="499310" y="358139"/>
                  </a:lnTo>
                  <a:lnTo>
                    <a:pt x="500117" y="344169"/>
                  </a:lnTo>
                  <a:lnTo>
                    <a:pt x="486067" y="344169"/>
                  </a:lnTo>
                  <a:lnTo>
                    <a:pt x="477994" y="335279"/>
                  </a:lnTo>
                  <a:close/>
                </a:path>
                <a:path w="663575" h="651510">
                  <a:moveTo>
                    <a:pt x="628611" y="175259"/>
                  </a:moveTo>
                  <a:lnTo>
                    <a:pt x="623632" y="182879"/>
                  </a:lnTo>
                  <a:lnTo>
                    <a:pt x="618615" y="189229"/>
                  </a:lnTo>
                  <a:lnTo>
                    <a:pt x="613558" y="195579"/>
                  </a:lnTo>
                  <a:lnTo>
                    <a:pt x="608457" y="203199"/>
                  </a:lnTo>
                  <a:lnTo>
                    <a:pt x="618516" y="228599"/>
                  </a:lnTo>
                  <a:lnTo>
                    <a:pt x="626017" y="253999"/>
                  </a:lnTo>
                  <a:lnTo>
                    <a:pt x="630981" y="281939"/>
                  </a:lnTo>
                  <a:lnTo>
                    <a:pt x="633425" y="308609"/>
                  </a:lnTo>
                  <a:lnTo>
                    <a:pt x="517486" y="308609"/>
                  </a:lnTo>
                  <a:lnTo>
                    <a:pt x="502149" y="326389"/>
                  </a:lnTo>
                  <a:lnTo>
                    <a:pt x="497230" y="331469"/>
                  </a:lnTo>
                  <a:lnTo>
                    <a:pt x="486067" y="344169"/>
                  </a:lnTo>
                  <a:lnTo>
                    <a:pt x="500117" y="344169"/>
                  </a:lnTo>
                  <a:lnTo>
                    <a:pt x="500557" y="336549"/>
                  </a:lnTo>
                  <a:lnTo>
                    <a:pt x="500583" y="335279"/>
                  </a:lnTo>
                  <a:lnTo>
                    <a:pt x="662682" y="335279"/>
                  </a:lnTo>
                  <a:lnTo>
                    <a:pt x="662787" y="334009"/>
                  </a:lnTo>
                  <a:lnTo>
                    <a:pt x="663016" y="326389"/>
                  </a:lnTo>
                  <a:lnTo>
                    <a:pt x="662901" y="314959"/>
                  </a:lnTo>
                  <a:lnTo>
                    <a:pt x="655248" y="250189"/>
                  </a:lnTo>
                  <a:lnTo>
                    <a:pt x="636917" y="193039"/>
                  </a:lnTo>
                  <a:lnTo>
                    <a:pt x="634403" y="187959"/>
                  </a:lnTo>
                  <a:lnTo>
                    <a:pt x="631545" y="181609"/>
                  </a:lnTo>
                  <a:lnTo>
                    <a:pt x="628611" y="175259"/>
                  </a:lnTo>
                  <a:close/>
                </a:path>
                <a:path w="663575" h="651510">
                  <a:moveTo>
                    <a:pt x="220705" y="201929"/>
                  </a:moveTo>
                  <a:lnTo>
                    <a:pt x="54127" y="201929"/>
                  </a:lnTo>
                  <a:lnTo>
                    <a:pt x="113601" y="214629"/>
                  </a:lnTo>
                  <a:lnTo>
                    <a:pt x="143699" y="219709"/>
                  </a:lnTo>
                  <a:lnTo>
                    <a:pt x="173913" y="223519"/>
                  </a:lnTo>
                  <a:lnTo>
                    <a:pt x="169455" y="245109"/>
                  </a:lnTo>
                  <a:lnTo>
                    <a:pt x="166050" y="265429"/>
                  </a:lnTo>
                  <a:lnTo>
                    <a:pt x="163710" y="287019"/>
                  </a:lnTo>
                  <a:lnTo>
                    <a:pt x="162445" y="307339"/>
                  </a:lnTo>
                  <a:lnTo>
                    <a:pt x="141693" y="308609"/>
                  </a:lnTo>
                  <a:lnTo>
                    <a:pt x="187413" y="308609"/>
                  </a:lnTo>
                  <a:lnTo>
                    <a:pt x="187413" y="307339"/>
                  </a:lnTo>
                  <a:lnTo>
                    <a:pt x="188734" y="287019"/>
                  </a:lnTo>
                  <a:lnTo>
                    <a:pt x="191111" y="266699"/>
                  </a:lnTo>
                  <a:lnTo>
                    <a:pt x="194538" y="246379"/>
                  </a:lnTo>
                  <a:lnTo>
                    <a:pt x="199009" y="227329"/>
                  </a:lnTo>
                  <a:lnTo>
                    <a:pt x="383164" y="227329"/>
                  </a:lnTo>
                  <a:lnTo>
                    <a:pt x="371310" y="213359"/>
                  </a:lnTo>
                  <a:lnTo>
                    <a:pt x="366875" y="207009"/>
                  </a:lnTo>
                  <a:lnTo>
                    <a:pt x="318287" y="207009"/>
                  </a:lnTo>
                  <a:lnTo>
                    <a:pt x="234553" y="203199"/>
                  </a:lnTo>
                  <a:lnTo>
                    <a:pt x="220705" y="201929"/>
                  </a:lnTo>
                  <a:close/>
                </a:path>
                <a:path w="663575" h="651510">
                  <a:moveTo>
                    <a:pt x="344779" y="233679"/>
                  </a:moveTo>
                  <a:lnTo>
                    <a:pt x="318287" y="233679"/>
                  </a:lnTo>
                  <a:lnTo>
                    <a:pt x="318287" y="308609"/>
                  </a:lnTo>
                  <a:lnTo>
                    <a:pt x="344779" y="308609"/>
                  </a:lnTo>
                  <a:lnTo>
                    <a:pt x="344779" y="233679"/>
                  </a:lnTo>
                  <a:close/>
                </a:path>
                <a:path w="663575" h="651510">
                  <a:moveTo>
                    <a:pt x="383164" y="227329"/>
                  </a:moveTo>
                  <a:lnTo>
                    <a:pt x="199009" y="227329"/>
                  </a:lnTo>
                  <a:lnTo>
                    <a:pt x="228774" y="229869"/>
                  </a:lnTo>
                  <a:lnTo>
                    <a:pt x="258643" y="231139"/>
                  </a:lnTo>
                  <a:lnTo>
                    <a:pt x="288514" y="233679"/>
                  </a:lnTo>
                  <a:lnTo>
                    <a:pt x="366106" y="233679"/>
                  </a:lnTo>
                  <a:lnTo>
                    <a:pt x="376797" y="232409"/>
                  </a:lnTo>
                  <a:lnTo>
                    <a:pt x="387489" y="232409"/>
                  </a:lnTo>
                  <a:lnTo>
                    <a:pt x="383164" y="227329"/>
                  </a:lnTo>
                  <a:close/>
                </a:path>
                <a:path w="663575" h="651510">
                  <a:moveTo>
                    <a:pt x="318287" y="139699"/>
                  </a:moveTo>
                  <a:lnTo>
                    <a:pt x="318287" y="207009"/>
                  </a:lnTo>
                  <a:lnTo>
                    <a:pt x="344779" y="207009"/>
                  </a:lnTo>
                  <a:lnTo>
                    <a:pt x="344779" y="177799"/>
                  </a:lnTo>
                  <a:lnTo>
                    <a:pt x="337925" y="168909"/>
                  </a:lnTo>
                  <a:lnTo>
                    <a:pt x="331219" y="158749"/>
                  </a:lnTo>
                  <a:lnTo>
                    <a:pt x="324669" y="148589"/>
                  </a:lnTo>
                  <a:lnTo>
                    <a:pt x="318287" y="139699"/>
                  </a:lnTo>
                  <a:close/>
                </a:path>
                <a:path w="663575" h="651510">
                  <a:moveTo>
                    <a:pt x="365988" y="205739"/>
                  </a:moveTo>
                  <a:lnTo>
                    <a:pt x="351828" y="207009"/>
                  </a:lnTo>
                  <a:lnTo>
                    <a:pt x="366875" y="207009"/>
                  </a:lnTo>
                  <a:lnTo>
                    <a:pt x="365988" y="205739"/>
                  </a:lnTo>
                  <a:close/>
                </a:path>
                <a:path w="663575" h="651510">
                  <a:moveTo>
                    <a:pt x="211652" y="81279"/>
                  </a:moveTo>
                  <a:lnTo>
                    <a:pt x="150025" y="81279"/>
                  </a:lnTo>
                  <a:lnTo>
                    <a:pt x="166192" y="91439"/>
                  </a:lnTo>
                  <a:lnTo>
                    <a:pt x="182868" y="100329"/>
                  </a:lnTo>
                  <a:lnTo>
                    <a:pt x="200004" y="107949"/>
                  </a:lnTo>
                  <a:lnTo>
                    <a:pt x="217551" y="115569"/>
                  </a:lnTo>
                  <a:lnTo>
                    <a:pt x="206823" y="134619"/>
                  </a:lnTo>
                  <a:lnTo>
                    <a:pt x="197194" y="154939"/>
                  </a:lnTo>
                  <a:lnTo>
                    <a:pt x="188692" y="176529"/>
                  </a:lnTo>
                  <a:lnTo>
                    <a:pt x="181343" y="196849"/>
                  </a:lnTo>
                  <a:lnTo>
                    <a:pt x="208121" y="196849"/>
                  </a:lnTo>
                  <a:lnTo>
                    <a:pt x="210226" y="190499"/>
                  </a:lnTo>
                  <a:lnTo>
                    <a:pt x="213847" y="180339"/>
                  </a:lnTo>
                  <a:lnTo>
                    <a:pt x="231576" y="142239"/>
                  </a:lnTo>
                  <a:lnTo>
                    <a:pt x="242392" y="123189"/>
                  </a:lnTo>
                  <a:lnTo>
                    <a:pt x="308688" y="123189"/>
                  </a:lnTo>
                  <a:lnTo>
                    <a:pt x="306454" y="119379"/>
                  </a:lnTo>
                  <a:lnTo>
                    <a:pt x="302104" y="111759"/>
                  </a:lnTo>
                  <a:lnTo>
                    <a:pt x="297878" y="104139"/>
                  </a:lnTo>
                  <a:lnTo>
                    <a:pt x="278539" y="101599"/>
                  </a:lnTo>
                  <a:lnTo>
                    <a:pt x="268946" y="99059"/>
                  </a:lnTo>
                  <a:lnTo>
                    <a:pt x="259410" y="97789"/>
                  </a:lnTo>
                  <a:lnTo>
                    <a:pt x="264588" y="90169"/>
                  </a:lnTo>
                  <a:lnTo>
                    <a:pt x="233565" y="90169"/>
                  </a:lnTo>
                  <a:lnTo>
                    <a:pt x="218862" y="83819"/>
                  </a:lnTo>
                  <a:lnTo>
                    <a:pt x="211652" y="81279"/>
                  </a:lnTo>
                  <a:close/>
                </a:path>
                <a:path w="663575" h="651510">
                  <a:moveTo>
                    <a:pt x="308688" y="123189"/>
                  </a:moveTo>
                  <a:lnTo>
                    <a:pt x="242392" y="123189"/>
                  </a:lnTo>
                  <a:lnTo>
                    <a:pt x="278558" y="130809"/>
                  </a:lnTo>
                  <a:lnTo>
                    <a:pt x="296966" y="133349"/>
                  </a:lnTo>
                  <a:lnTo>
                    <a:pt x="315506" y="134619"/>
                  </a:lnTo>
                  <a:lnTo>
                    <a:pt x="310922" y="126999"/>
                  </a:lnTo>
                  <a:lnTo>
                    <a:pt x="308688" y="123189"/>
                  </a:lnTo>
                  <a:close/>
                </a:path>
                <a:path w="663575" h="651510">
                  <a:moveTo>
                    <a:pt x="270725" y="43179"/>
                  </a:moveTo>
                  <a:lnTo>
                    <a:pt x="260808" y="54609"/>
                  </a:lnTo>
                  <a:lnTo>
                    <a:pt x="251288" y="66039"/>
                  </a:lnTo>
                  <a:lnTo>
                    <a:pt x="242197" y="77469"/>
                  </a:lnTo>
                  <a:lnTo>
                    <a:pt x="233565" y="90169"/>
                  </a:lnTo>
                  <a:lnTo>
                    <a:pt x="264588" y="90169"/>
                  </a:lnTo>
                  <a:lnTo>
                    <a:pt x="269949" y="83819"/>
                  </a:lnTo>
                  <a:lnTo>
                    <a:pt x="275488" y="76199"/>
                  </a:lnTo>
                  <a:lnTo>
                    <a:pt x="281203" y="69849"/>
                  </a:lnTo>
                  <a:lnTo>
                    <a:pt x="278417" y="63499"/>
                  </a:lnTo>
                  <a:lnTo>
                    <a:pt x="275740" y="57149"/>
                  </a:lnTo>
                  <a:lnTo>
                    <a:pt x="273175" y="49529"/>
                  </a:lnTo>
                  <a:lnTo>
                    <a:pt x="270725" y="431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5876" y="2106173"/>
              <a:ext cx="154165" cy="6488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30390" y="1555076"/>
              <a:ext cx="5918200" cy="856615"/>
            </a:xfrm>
            <a:custGeom>
              <a:avLst/>
              <a:gdLst/>
              <a:ahLst/>
              <a:cxnLst/>
              <a:rect l="l" t="t" r="r" b="b"/>
              <a:pathLst>
                <a:path w="5918200" h="856614">
                  <a:moveTo>
                    <a:pt x="453593" y="143090"/>
                  </a:moveTo>
                  <a:lnTo>
                    <a:pt x="449986" y="125196"/>
                  </a:lnTo>
                  <a:lnTo>
                    <a:pt x="439953" y="109728"/>
                  </a:lnTo>
                  <a:lnTo>
                    <a:pt x="424738" y="97663"/>
                  </a:lnTo>
                  <a:lnTo>
                    <a:pt x="405536" y="90017"/>
                  </a:lnTo>
                  <a:lnTo>
                    <a:pt x="397141" y="70091"/>
                  </a:lnTo>
                  <a:lnTo>
                    <a:pt x="381279" y="54114"/>
                  </a:lnTo>
                  <a:lnTo>
                    <a:pt x="359651" y="43484"/>
                  </a:lnTo>
                  <a:lnTo>
                    <a:pt x="333997" y="39624"/>
                  </a:lnTo>
                  <a:lnTo>
                    <a:pt x="324256" y="40157"/>
                  </a:lnTo>
                  <a:lnTo>
                    <a:pt x="314909" y="41719"/>
                  </a:lnTo>
                  <a:lnTo>
                    <a:pt x="306044" y="44234"/>
                  </a:lnTo>
                  <a:lnTo>
                    <a:pt x="297726" y="47637"/>
                  </a:lnTo>
                  <a:lnTo>
                    <a:pt x="288709" y="28714"/>
                  </a:lnTo>
                  <a:lnTo>
                    <a:pt x="272834" y="13614"/>
                  </a:lnTo>
                  <a:lnTo>
                    <a:pt x="251675" y="3619"/>
                  </a:lnTo>
                  <a:lnTo>
                    <a:pt x="226796" y="0"/>
                  </a:lnTo>
                  <a:lnTo>
                    <a:pt x="201917" y="3619"/>
                  </a:lnTo>
                  <a:lnTo>
                    <a:pt x="180771" y="13614"/>
                  </a:lnTo>
                  <a:lnTo>
                    <a:pt x="164896" y="28714"/>
                  </a:lnTo>
                  <a:lnTo>
                    <a:pt x="155867" y="47637"/>
                  </a:lnTo>
                  <a:lnTo>
                    <a:pt x="147561" y="44234"/>
                  </a:lnTo>
                  <a:lnTo>
                    <a:pt x="138696" y="41719"/>
                  </a:lnTo>
                  <a:lnTo>
                    <a:pt x="129349" y="40157"/>
                  </a:lnTo>
                  <a:lnTo>
                    <a:pt x="119595" y="39624"/>
                  </a:lnTo>
                  <a:lnTo>
                    <a:pt x="93941" y="43484"/>
                  </a:lnTo>
                  <a:lnTo>
                    <a:pt x="72326" y="54114"/>
                  </a:lnTo>
                  <a:lnTo>
                    <a:pt x="56451" y="70091"/>
                  </a:lnTo>
                  <a:lnTo>
                    <a:pt x="48056" y="90017"/>
                  </a:lnTo>
                  <a:lnTo>
                    <a:pt x="28867" y="97663"/>
                  </a:lnTo>
                  <a:lnTo>
                    <a:pt x="13652" y="109728"/>
                  </a:lnTo>
                  <a:lnTo>
                    <a:pt x="3619" y="125196"/>
                  </a:lnTo>
                  <a:lnTo>
                    <a:pt x="0" y="143090"/>
                  </a:lnTo>
                  <a:lnTo>
                    <a:pt x="5295" y="164566"/>
                  </a:lnTo>
                  <a:lnTo>
                    <a:pt x="19697" y="182156"/>
                  </a:lnTo>
                  <a:lnTo>
                    <a:pt x="41008" y="194043"/>
                  </a:lnTo>
                  <a:lnTo>
                    <a:pt x="67043" y="198412"/>
                  </a:lnTo>
                  <a:lnTo>
                    <a:pt x="386549" y="198412"/>
                  </a:lnTo>
                  <a:lnTo>
                    <a:pt x="412584" y="194043"/>
                  </a:lnTo>
                  <a:lnTo>
                    <a:pt x="433908" y="182156"/>
                  </a:lnTo>
                  <a:lnTo>
                    <a:pt x="448310" y="164566"/>
                  </a:lnTo>
                  <a:lnTo>
                    <a:pt x="453593" y="143090"/>
                  </a:lnTo>
                  <a:close/>
                </a:path>
                <a:path w="5918200" h="856614">
                  <a:moveTo>
                    <a:pt x="5917768" y="484111"/>
                  </a:moveTo>
                  <a:lnTo>
                    <a:pt x="5912701" y="434594"/>
                  </a:lnTo>
                  <a:lnTo>
                    <a:pt x="5898083" y="390398"/>
                  </a:lnTo>
                  <a:lnTo>
                    <a:pt x="5876849" y="355777"/>
                  </a:lnTo>
                  <a:lnTo>
                    <a:pt x="5876849" y="480656"/>
                  </a:lnTo>
                  <a:lnTo>
                    <a:pt x="5869470" y="529336"/>
                  </a:lnTo>
                  <a:lnTo>
                    <a:pt x="5848858" y="572274"/>
                  </a:lnTo>
                  <a:lnTo>
                    <a:pt x="5817235" y="607250"/>
                  </a:lnTo>
                  <a:lnTo>
                    <a:pt x="5776836" y="632066"/>
                  </a:lnTo>
                  <a:lnTo>
                    <a:pt x="5738253" y="643420"/>
                  </a:lnTo>
                  <a:lnTo>
                    <a:pt x="5716702" y="645541"/>
                  </a:lnTo>
                  <a:lnTo>
                    <a:pt x="5711253" y="645541"/>
                  </a:lnTo>
                  <a:lnTo>
                    <a:pt x="5670867" y="640562"/>
                  </a:lnTo>
                  <a:lnTo>
                    <a:pt x="5617311" y="616318"/>
                  </a:lnTo>
                  <a:lnTo>
                    <a:pt x="5575338" y="574649"/>
                  </a:lnTo>
                  <a:lnTo>
                    <a:pt x="5554180" y="532765"/>
                  </a:lnTo>
                  <a:lnTo>
                    <a:pt x="5545671" y="480656"/>
                  </a:lnTo>
                  <a:lnTo>
                    <a:pt x="5551589" y="436867"/>
                  </a:lnTo>
                  <a:lnTo>
                    <a:pt x="5568302" y="397497"/>
                  </a:lnTo>
                  <a:lnTo>
                    <a:pt x="5594223" y="364121"/>
                  </a:lnTo>
                  <a:lnTo>
                    <a:pt x="5627751" y="338315"/>
                  </a:lnTo>
                  <a:lnTo>
                    <a:pt x="5667286" y="321678"/>
                  </a:lnTo>
                  <a:lnTo>
                    <a:pt x="5711253" y="315785"/>
                  </a:lnTo>
                  <a:lnTo>
                    <a:pt x="5755221" y="321678"/>
                  </a:lnTo>
                  <a:lnTo>
                    <a:pt x="5794756" y="338315"/>
                  </a:lnTo>
                  <a:lnTo>
                    <a:pt x="5828284" y="364121"/>
                  </a:lnTo>
                  <a:lnTo>
                    <a:pt x="5854204" y="397497"/>
                  </a:lnTo>
                  <a:lnTo>
                    <a:pt x="5870918" y="436867"/>
                  </a:lnTo>
                  <a:lnTo>
                    <a:pt x="5876849" y="480656"/>
                  </a:lnTo>
                  <a:lnTo>
                    <a:pt x="5876849" y="355777"/>
                  </a:lnTo>
                  <a:lnTo>
                    <a:pt x="5874753" y="352348"/>
                  </a:lnTo>
                  <a:lnTo>
                    <a:pt x="5843562" y="321297"/>
                  </a:lnTo>
                  <a:lnTo>
                    <a:pt x="5834494" y="315785"/>
                  </a:lnTo>
                  <a:lnTo>
                    <a:pt x="5805348" y="298069"/>
                  </a:lnTo>
                  <a:lnTo>
                    <a:pt x="5760961" y="283514"/>
                  </a:lnTo>
                  <a:lnTo>
                    <a:pt x="5711253" y="278485"/>
                  </a:lnTo>
                  <a:lnTo>
                    <a:pt x="5661533" y="283514"/>
                  </a:lnTo>
                  <a:lnTo>
                    <a:pt x="5617146" y="298069"/>
                  </a:lnTo>
                  <a:lnTo>
                    <a:pt x="5578932" y="321297"/>
                  </a:lnTo>
                  <a:lnTo>
                    <a:pt x="5547741" y="352348"/>
                  </a:lnTo>
                  <a:lnTo>
                    <a:pt x="5524411" y="390398"/>
                  </a:lnTo>
                  <a:lnTo>
                    <a:pt x="5509806" y="434594"/>
                  </a:lnTo>
                  <a:lnTo>
                    <a:pt x="5504751" y="484111"/>
                  </a:lnTo>
                  <a:lnTo>
                    <a:pt x="5505272" y="501408"/>
                  </a:lnTo>
                  <a:lnTo>
                    <a:pt x="5512689" y="551802"/>
                  </a:lnTo>
                  <a:lnTo>
                    <a:pt x="5524068" y="590346"/>
                  </a:lnTo>
                  <a:lnTo>
                    <a:pt x="5539575" y="627519"/>
                  </a:lnTo>
                  <a:lnTo>
                    <a:pt x="5558866" y="663905"/>
                  </a:lnTo>
                  <a:lnTo>
                    <a:pt x="5588292" y="709409"/>
                  </a:lnTo>
                  <a:lnTo>
                    <a:pt x="5614416" y="744359"/>
                  </a:lnTo>
                  <a:lnTo>
                    <a:pt x="5638863" y="774306"/>
                  </a:lnTo>
                  <a:lnTo>
                    <a:pt x="5672760" y="813358"/>
                  </a:lnTo>
                  <a:lnTo>
                    <a:pt x="5695302" y="838530"/>
                  </a:lnTo>
                  <a:lnTo>
                    <a:pt x="5696686" y="840105"/>
                  </a:lnTo>
                  <a:lnTo>
                    <a:pt x="5699442" y="843140"/>
                  </a:lnTo>
                  <a:lnTo>
                    <a:pt x="5711253" y="856310"/>
                  </a:lnTo>
                  <a:lnTo>
                    <a:pt x="5725058" y="840867"/>
                  </a:lnTo>
                  <a:lnTo>
                    <a:pt x="5725795" y="840105"/>
                  </a:lnTo>
                  <a:lnTo>
                    <a:pt x="5726531" y="839241"/>
                  </a:lnTo>
                  <a:lnTo>
                    <a:pt x="5741670" y="822350"/>
                  </a:lnTo>
                  <a:lnTo>
                    <a:pt x="5772632" y="787120"/>
                  </a:lnTo>
                  <a:lnTo>
                    <a:pt x="5801715" y="752208"/>
                  </a:lnTo>
                  <a:lnTo>
                    <a:pt x="5828614" y="717016"/>
                  </a:lnTo>
                  <a:lnTo>
                    <a:pt x="5863552" y="663803"/>
                  </a:lnTo>
                  <a:lnTo>
                    <a:pt x="5885573" y="621690"/>
                  </a:lnTo>
                  <a:lnTo>
                    <a:pt x="5902718" y="577659"/>
                  </a:lnTo>
                  <a:lnTo>
                    <a:pt x="5913806" y="531863"/>
                  </a:lnTo>
                  <a:lnTo>
                    <a:pt x="5917768" y="4841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10958" y="2406052"/>
              <a:ext cx="452120" cy="282575"/>
            </a:xfrm>
            <a:custGeom>
              <a:avLst/>
              <a:gdLst/>
              <a:ahLst/>
              <a:cxnLst/>
              <a:rect l="l" t="t" r="r" b="b"/>
              <a:pathLst>
                <a:path w="452119" h="282575">
                  <a:moveTo>
                    <a:pt x="42049" y="51523"/>
                  </a:moveTo>
                  <a:lnTo>
                    <a:pt x="33426" y="51523"/>
                  </a:lnTo>
                  <a:lnTo>
                    <a:pt x="33426" y="81927"/>
                  </a:lnTo>
                  <a:lnTo>
                    <a:pt x="42049" y="81927"/>
                  </a:lnTo>
                  <a:lnTo>
                    <a:pt x="42049" y="51523"/>
                  </a:lnTo>
                  <a:close/>
                </a:path>
                <a:path w="452119" h="282575">
                  <a:moveTo>
                    <a:pt x="54051" y="51523"/>
                  </a:moveTo>
                  <a:lnTo>
                    <a:pt x="49720" y="51523"/>
                  </a:lnTo>
                  <a:lnTo>
                    <a:pt x="49720" y="81927"/>
                  </a:lnTo>
                  <a:lnTo>
                    <a:pt x="54051" y="81927"/>
                  </a:lnTo>
                  <a:lnTo>
                    <a:pt x="54051" y="51523"/>
                  </a:lnTo>
                  <a:close/>
                </a:path>
                <a:path w="452119" h="282575">
                  <a:moveTo>
                    <a:pt x="68707" y="51523"/>
                  </a:moveTo>
                  <a:lnTo>
                    <a:pt x="57404" y="51523"/>
                  </a:lnTo>
                  <a:lnTo>
                    <a:pt x="57404" y="81927"/>
                  </a:lnTo>
                  <a:lnTo>
                    <a:pt x="68707" y="81927"/>
                  </a:lnTo>
                  <a:lnTo>
                    <a:pt x="68707" y="51523"/>
                  </a:lnTo>
                  <a:close/>
                </a:path>
                <a:path w="452119" h="282575">
                  <a:moveTo>
                    <a:pt x="81775" y="51523"/>
                  </a:moveTo>
                  <a:lnTo>
                    <a:pt x="73139" y="51523"/>
                  </a:lnTo>
                  <a:lnTo>
                    <a:pt x="73139" y="81927"/>
                  </a:lnTo>
                  <a:lnTo>
                    <a:pt x="81775" y="81927"/>
                  </a:lnTo>
                  <a:lnTo>
                    <a:pt x="81775" y="51523"/>
                  </a:lnTo>
                  <a:close/>
                </a:path>
                <a:path w="452119" h="282575">
                  <a:moveTo>
                    <a:pt x="91935" y="51523"/>
                  </a:moveTo>
                  <a:lnTo>
                    <a:pt x="87617" y="51523"/>
                  </a:lnTo>
                  <a:lnTo>
                    <a:pt x="87617" y="81927"/>
                  </a:lnTo>
                  <a:lnTo>
                    <a:pt x="91935" y="81927"/>
                  </a:lnTo>
                  <a:lnTo>
                    <a:pt x="91935" y="51523"/>
                  </a:lnTo>
                  <a:close/>
                </a:path>
                <a:path w="452119" h="282575">
                  <a:moveTo>
                    <a:pt x="315429" y="0"/>
                  </a:moveTo>
                  <a:lnTo>
                    <a:pt x="236080" y="0"/>
                  </a:lnTo>
                  <a:lnTo>
                    <a:pt x="236080" y="190766"/>
                  </a:lnTo>
                  <a:lnTo>
                    <a:pt x="212890" y="204330"/>
                  </a:lnTo>
                  <a:lnTo>
                    <a:pt x="207937" y="195618"/>
                  </a:lnTo>
                  <a:lnTo>
                    <a:pt x="207937" y="204330"/>
                  </a:lnTo>
                  <a:lnTo>
                    <a:pt x="159385" y="204330"/>
                  </a:lnTo>
                  <a:lnTo>
                    <a:pt x="176822" y="190830"/>
                  </a:lnTo>
                  <a:lnTo>
                    <a:pt x="169710" y="185331"/>
                  </a:lnTo>
                  <a:lnTo>
                    <a:pt x="169710" y="190830"/>
                  </a:lnTo>
                  <a:lnTo>
                    <a:pt x="137528" y="215734"/>
                  </a:lnTo>
                  <a:lnTo>
                    <a:pt x="137528" y="204381"/>
                  </a:lnTo>
                  <a:lnTo>
                    <a:pt x="87210" y="204381"/>
                  </a:lnTo>
                  <a:lnTo>
                    <a:pt x="87210" y="177266"/>
                  </a:lnTo>
                  <a:lnTo>
                    <a:pt x="137528" y="177266"/>
                  </a:lnTo>
                  <a:lnTo>
                    <a:pt x="137528" y="172885"/>
                  </a:lnTo>
                  <a:lnTo>
                    <a:pt x="137528" y="165862"/>
                  </a:lnTo>
                  <a:lnTo>
                    <a:pt x="169710" y="190830"/>
                  </a:lnTo>
                  <a:lnTo>
                    <a:pt x="169710" y="185331"/>
                  </a:lnTo>
                  <a:lnTo>
                    <a:pt x="159207" y="177203"/>
                  </a:lnTo>
                  <a:lnTo>
                    <a:pt x="192468" y="177203"/>
                  </a:lnTo>
                  <a:lnTo>
                    <a:pt x="207937" y="204330"/>
                  </a:lnTo>
                  <a:lnTo>
                    <a:pt x="207937" y="195618"/>
                  </a:lnTo>
                  <a:lnTo>
                    <a:pt x="197472" y="177203"/>
                  </a:lnTo>
                  <a:lnTo>
                    <a:pt x="191020" y="165862"/>
                  </a:lnTo>
                  <a:lnTo>
                    <a:pt x="187756" y="160096"/>
                  </a:lnTo>
                  <a:lnTo>
                    <a:pt x="178041" y="165785"/>
                  </a:lnTo>
                  <a:lnTo>
                    <a:pt x="180873" y="143459"/>
                  </a:lnTo>
                  <a:lnTo>
                    <a:pt x="181254" y="140512"/>
                  </a:lnTo>
                  <a:lnTo>
                    <a:pt x="183222" y="125056"/>
                  </a:lnTo>
                  <a:lnTo>
                    <a:pt x="220624" y="140893"/>
                  </a:lnTo>
                  <a:lnTo>
                    <a:pt x="210934" y="146545"/>
                  </a:lnTo>
                  <a:lnTo>
                    <a:pt x="236080" y="190766"/>
                  </a:lnTo>
                  <a:lnTo>
                    <a:pt x="236080" y="0"/>
                  </a:lnTo>
                  <a:lnTo>
                    <a:pt x="200393" y="0"/>
                  </a:lnTo>
                  <a:lnTo>
                    <a:pt x="200393" y="127584"/>
                  </a:lnTo>
                  <a:lnTo>
                    <a:pt x="194424" y="125056"/>
                  </a:lnTo>
                  <a:lnTo>
                    <a:pt x="179692" y="118808"/>
                  </a:lnTo>
                  <a:lnTo>
                    <a:pt x="176898" y="140512"/>
                  </a:lnTo>
                  <a:lnTo>
                    <a:pt x="160451" y="111645"/>
                  </a:lnTo>
                  <a:lnTo>
                    <a:pt x="173570" y="88519"/>
                  </a:lnTo>
                  <a:lnTo>
                    <a:pt x="175882" y="84493"/>
                  </a:lnTo>
                  <a:lnTo>
                    <a:pt x="200393" y="127584"/>
                  </a:lnTo>
                  <a:lnTo>
                    <a:pt x="200393" y="0"/>
                  </a:lnTo>
                  <a:lnTo>
                    <a:pt x="173393" y="0"/>
                  </a:lnTo>
                  <a:lnTo>
                    <a:pt x="173393" y="80111"/>
                  </a:lnTo>
                  <a:lnTo>
                    <a:pt x="148234" y="124333"/>
                  </a:lnTo>
                  <a:lnTo>
                    <a:pt x="157937" y="130035"/>
                  </a:lnTo>
                  <a:lnTo>
                    <a:pt x="137274" y="138772"/>
                  </a:lnTo>
                  <a:lnTo>
                    <a:pt x="137274" y="143459"/>
                  </a:lnTo>
                  <a:lnTo>
                    <a:pt x="120561" y="172885"/>
                  </a:lnTo>
                  <a:lnTo>
                    <a:pt x="89674" y="172885"/>
                  </a:lnTo>
                  <a:lnTo>
                    <a:pt x="114134" y="129832"/>
                  </a:lnTo>
                  <a:lnTo>
                    <a:pt x="116992" y="152069"/>
                  </a:lnTo>
                  <a:lnTo>
                    <a:pt x="131673" y="145834"/>
                  </a:lnTo>
                  <a:lnTo>
                    <a:pt x="137274" y="143459"/>
                  </a:lnTo>
                  <a:lnTo>
                    <a:pt x="137274" y="138772"/>
                  </a:lnTo>
                  <a:lnTo>
                    <a:pt x="120561" y="145834"/>
                  </a:lnTo>
                  <a:lnTo>
                    <a:pt x="118516" y="129832"/>
                  </a:lnTo>
                  <a:lnTo>
                    <a:pt x="115354" y="105054"/>
                  </a:lnTo>
                  <a:lnTo>
                    <a:pt x="125056" y="110769"/>
                  </a:lnTo>
                  <a:lnTo>
                    <a:pt x="128308" y="105054"/>
                  </a:lnTo>
                  <a:lnTo>
                    <a:pt x="133934" y="95173"/>
                  </a:lnTo>
                  <a:lnTo>
                    <a:pt x="150228" y="66560"/>
                  </a:lnTo>
                  <a:lnTo>
                    <a:pt x="173393" y="80111"/>
                  </a:lnTo>
                  <a:lnTo>
                    <a:pt x="173393" y="0"/>
                  </a:lnTo>
                  <a:lnTo>
                    <a:pt x="100266" y="0"/>
                  </a:lnTo>
                  <a:lnTo>
                    <a:pt x="100266" y="38252"/>
                  </a:lnTo>
                  <a:lnTo>
                    <a:pt x="100266" y="95173"/>
                  </a:lnTo>
                  <a:lnTo>
                    <a:pt x="25107" y="95173"/>
                  </a:lnTo>
                  <a:lnTo>
                    <a:pt x="25107" y="38252"/>
                  </a:lnTo>
                  <a:lnTo>
                    <a:pt x="100266" y="38252"/>
                  </a:lnTo>
                  <a:lnTo>
                    <a:pt x="100266" y="0"/>
                  </a:lnTo>
                  <a:lnTo>
                    <a:pt x="0" y="0"/>
                  </a:lnTo>
                  <a:lnTo>
                    <a:pt x="0" y="282295"/>
                  </a:lnTo>
                  <a:lnTo>
                    <a:pt x="315429" y="282295"/>
                  </a:lnTo>
                  <a:lnTo>
                    <a:pt x="315429" y="215734"/>
                  </a:lnTo>
                  <a:lnTo>
                    <a:pt x="315429" y="204330"/>
                  </a:lnTo>
                  <a:lnTo>
                    <a:pt x="315429" y="127584"/>
                  </a:lnTo>
                  <a:lnTo>
                    <a:pt x="315429" y="84493"/>
                  </a:lnTo>
                  <a:lnTo>
                    <a:pt x="315429" y="66560"/>
                  </a:lnTo>
                  <a:lnTo>
                    <a:pt x="315429" y="38252"/>
                  </a:lnTo>
                  <a:lnTo>
                    <a:pt x="315429" y="0"/>
                  </a:lnTo>
                  <a:close/>
                </a:path>
                <a:path w="452119" h="282575">
                  <a:moveTo>
                    <a:pt x="451878" y="0"/>
                  </a:moveTo>
                  <a:lnTo>
                    <a:pt x="335813" y="0"/>
                  </a:lnTo>
                  <a:lnTo>
                    <a:pt x="335813" y="282295"/>
                  </a:lnTo>
                  <a:lnTo>
                    <a:pt x="451878" y="282295"/>
                  </a:lnTo>
                  <a:lnTo>
                    <a:pt x="451878" y="0"/>
                  </a:lnTo>
                  <a:close/>
                </a:path>
              </a:pathLst>
            </a:custGeom>
            <a:solidFill>
              <a:srgbClr val="471F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3360" y="2746441"/>
              <a:ext cx="181470" cy="18406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19687" y="2813473"/>
              <a:ext cx="115379" cy="11703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75995" y="2148981"/>
              <a:ext cx="944880" cy="689610"/>
            </a:xfrm>
            <a:custGeom>
              <a:avLst/>
              <a:gdLst/>
              <a:ahLst/>
              <a:cxnLst/>
              <a:rect l="l" t="t" r="r" b="b"/>
              <a:pathLst>
                <a:path w="944880" h="689610">
                  <a:moveTo>
                    <a:pt x="356971" y="300202"/>
                  </a:moveTo>
                  <a:lnTo>
                    <a:pt x="224586" y="300202"/>
                  </a:lnTo>
                  <a:lnTo>
                    <a:pt x="224586" y="474471"/>
                  </a:lnTo>
                  <a:lnTo>
                    <a:pt x="113296" y="474471"/>
                  </a:lnTo>
                  <a:lnTo>
                    <a:pt x="100849" y="477024"/>
                  </a:lnTo>
                  <a:lnTo>
                    <a:pt x="90689" y="483982"/>
                  </a:lnTo>
                  <a:lnTo>
                    <a:pt x="83841" y="494301"/>
                  </a:lnTo>
                  <a:lnTo>
                    <a:pt x="81330" y="506933"/>
                  </a:lnTo>
                  <a:lnTo>
                    <a:pt x="83841" y="519563"/>
                  </a:lnTo>
                  <a:lnTo>
                    <a:pt x="90689" y="529877"/>
                  </a:lnTo>
                  <a:lnTo>
                    <a:pt x="100849" y="536831"/>
                  </a:lnTo>
                  <a:lnTo>
                    <a:pt x="113296" y="539381"/>
                  </a:lnTo>
                  <a:lnTo>
                    <a:pt x="224586" y="539381"/>
                  </a:lnTo>
                  <a:lnTo>
                    <a:pt x="224586" y="588594"/>
                  </a:lnTo>
                  <a:lnTo>
                    <a:pt x="248257" y="606718"/>
                  </a:lnTo>
                  <a:lnTo>
                    <a:pt x="266590" y="630331"/>
                  </a:lnTo>
                  <a:lnTo>
                    <a:pt x="278434" y="658293"/>
                  </a:lnTo>
                  <a:lnTo>
                    <a:pt x="282638" y="689470"/>
                  </a:lnTo>
                  <a:lnTo>
                    <a:pt x="726973" y="689470"/>
                  </a:lnTo>
                  <a:lnTo>
                    <a:pt x="739309" y="669620"/>
                  </a:lnTo>
                  <a:lnTo>
                    <a:pt x="756526" y="654096"/>
                  </a:lnTo>
                  <a:lnTo>
                    <a:pt x="777572" y="643984"/>
                  </a:lnTo>
                  <a:lnTo>
                    <a:pt x="801395" y="640372"/>
                  </a:lnTo>
                  <a:lnTo>
                    <a:pt x="944511" y="640372"/>
                  </a:lnTo>
                  <a:lnTo>
                    <a:pt x="944511" y="555701"/>
                  </a:lnTo>
                  <a:lnTo>
                    <a:pt x="356971" y="555701"/>
                  </a:lnTo>
                  <a:lnTo>
                    <a:pt x="356971" y="300202"/>
                  </a:lnTo>
                  <a:close/>
                </a:path>
                <a:path w="944880" h="689610">
                  <a:moveTo>
                    <a:pt x="944511" y="640372"/>
                  </a:moveTo>
                  <a:lnTo>
                    <a:pt x="801395" y="640372"/>
                  </a:lnTo>
                  <a:lnTo>
                    <a:pt x="825239" y="643984"/>
                  </a:lnTo>
                  <a:lnTo>
                    <a:pt x="846294" y="654096"/>
                  </a:lnTo>
                  <a:lnTo>
                    <a:pt x="863508" y="669620"/>
                  </a:lnTo>
                  <a:lnTo>
                    <a:pt x="875830" y="689470"/>
                  </a:lnTo>
                  <a:lnTo>
                    <a:pt x="944511" y="689470"/>
                  </a:lnTo>
                  <a:lnTo>
                    <a:pt x="944511" y="640372"/>
                  </a:lnTo>
                  <a:close/>
                </a:path>
                <a:path w="944880" h="689610">
                  <a:moveTo>
                    <a:pt x="196342" y="539381"/>
                  </a:moveTo>
                  <a:lnTo>
                    <a:pt x="139827" y="539381"/>
                  </a:lnTo>
                  <a:lnTo>
                    <a:pt x="139827" y="576135"/>
                  </a:lnTo>
                  <a:lnTo>
                    <a:pt x="146696" y="574575"/>
                  </a:lnTo>
                  <a:lnTo>
                    <a:pt x="153700" y="573409"/>
                  </a:lnTo>
                  <a:lnTo>
                    <a:pt x="160834" y="572679"/>
                  </a:lnTo>
                  <a:lnTo>
                    <a:pt x="168097" y="572427"/>
                  </a:lnTo>
                  <a:lnTo>
                    <a:pt x="196342" y="572427"/>
                  </a:lnTo>
                  <a:lnTo>
                    <a:pt x="196342" y="539381"/>
                  </a:lnTo>
                  <a:close/>
                </a:path>
                <a:path w="944880" h="689610">
                  <a:moveTo>
                    <a:pt x="196342" y="572427"/>
                  </a:moveTo>
                  <a:lnTo>
                    <a:pt x="168097" y="572427"/>
                  </a:lnTo>
                  <a:lnTo>
                    <a:pt x="175355" y="572679"/>
                  </a:lnTo>
                  <a:lnTo>
                    <a:pt x="182481" y="573409"/>
                  </a:lnTo>
                  <a:lnTo>
                    <a:pt x="189476" y="574575"/>
                  </a:lnTo>
                  <a:lnTo>
                    <a:pt x="196342" y="576135"/>
                  </a:lnTo>
                  <a:lnTo>
                    <a:pt x="196342" y="572427"/>
                  </a:lnTo>
                  <a:close/>
                </a:path>
                <a:path w="944880" h="689610">
                  <a:moveTo>
                    <a:pt x="196342" y="0"/>
                  </a:moveTo>
                  <a:lnTo>
                    <a:pt x="0" y="0"/>
                  </a:lnTo>
                  <a:lnTo>
                    <a:pt x="0" y="45275"/>
                  </a:lnTo>
                  <a:lnTo>
                    <a:pt x="139827" y="45275"/>
                  </a:lnTo>
                  <a:lnTo>
                    <a:pt x="139827" y="474471"/>
                  </a:lnTo>
                  <a:lnTo>
                    <a:pt x="196342" y="474471"/>
                  </a:lnTo>
                  <a:lnTo>
                    <a:pt x="196342" y="300202"/>
                  </a:lnTo>
                  <a:lnTo>
                    <a:pt x="356971" y="300202"/>
                  </a:lnTo>
                  <a:lnTo>
                    <a:pt x="356971" y="236880"/>
                  </a:lnTo>
                  <a:lnTo>
                    <a:pt x="196342" y="236880"/>
                  </a:lnTo>
                  <a:lnTo>
                    <a:pt x="196342" y="0"/>
                  </a:lnTo>
                  <a:close/>
                </a:path>
              </a:pathLst>
            </a:custGeom>
            <a:solidFill>
              <a:srgbClr val="471F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44619" y="2779947"/>
              <a:ext cx="313832" cy="16634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20508" y="3003684"/>
              <a:ext cx="313830" cy="16634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437205" y="9032849"/>
              <a:ext cx="596265" cy="399415"/>
            </a:xfrm>
            <a:custGeom>
              <a:avLst/>
              <a:gdLst/>
              <a:ahLst/>
              <a:cxnLst/>
              <a:rect l="l" t="t" r="r" b="b"/>
              <a:pathLst>
                <a:path w="596264" h="399415">
                  <a:moveTo>
                    <a:pt x="595795" y="399153"/>
                  </a:moveTo>
                  <a:lnTo>
                    <a:pt x="479159" y="100640"/>
                  </a:lnTo>
                  <a:lnTo>
                    <a:pt x="276971" y="0"/>
                  </a:lnTo>
                  <a:lnTo>
                    <a:pt x="85245" y="6298"/>
                  </a:lnTo>
                  <a:lnTo>
                    <a:pt x="0" y="28605"/>
                  </a:lnTo>
                </a:path>
              </a:pathLst>
            </a:custGeom>
            <a:ln w="6350">
              <a:solidFill>
                <a:srgbClr val="005D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473920" y="7908612"/>
              <a:ext cx="496570" cy="1139825"/>
            </a:xfrm>
            <a:custGeom>
              <a:avLst/>
              <a:gdLst/>
              <a:ahLst/>
              <a:cxnLst/>
              <a:rect l="l" t="t" r="r" b="b"/>
              <a:pathLst>
                <a:path w="496569" h="1139825">
                  <a:moveTo>
                    <a:pt x="495947" y="0"/>
                  </a:moveTo>
                  <a:lnTo>
                    <a:pt x="253151" y="200035"/>
                  </a:lnTo>
                  <a:lnTo>
                    <a:pt x="101036" y="589306"/>
                  </a:lnTo>
                  <a:lnTo>
                    <a:pt x="22390" y="968808"/>
                  </a:lnTo>
                  <a:lnTo>
                    <a:pt x="0" y="1139532"/>
                  </a:lnTo>
                </a:path>
              </a:pathLst>
            </a:custGeom>
            <a:ln w="6350">
              <a:solidFill>
                <a:srgbClr val="471F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162347" y="7897822"/>
              <a:ext cx="311150" cy="1144905"/>
            </a:xfrm>
            <a:custGeom>
              <a:avLst/>
              <a:gdLst/>
              <a:ahLst/>
              <a:cxnLst/>
              <a:rect l="l" t="t" r="r" b="b"/>
              <a:pathLst>
                <a:path w="311150" h="1144904">
                  <a:moveTo>
                    <a:pt x="0" y="0"/>
                  </a:moveTo>
                  <a:lnTo>
                    <a:pt x="56253" y="49393"/>
                  </a:lnTo>
                  <a:lnTo>
                    <a:pt x="82111" y="80796"/>
                  </a:lnTo>
                  <a:lnTo>
                    <a:pt x="106434" y="116162"/>
                  </a:lnTo>
                  <a:lnTo>
                    <a:pt x="129202" y="155109"/>
                  </a:lnTo>
                  <a:lnTo>
                    <a:pt x="150398" y="197255"/>
                  </a:lnTo>
                  <a:lnTo>
                    <a:pt x="170004" y="242220"/>
                  </a:lnTo>
                  <a:lnTo>
                    <a:pt x="188002" y="289622"/>
                  </a:lnTo>
                  <a:lnTo>
                    <a:pt x="204375" y="339079"/>
                  </a:lnTo>
                  <a:lnTo>
                    <a:pt x="219104" y="390210"/>
                  </a:lnTo>
                  <a:lnTo>
                    <a:pt x="232171" y="442634"/>
                  </a:lnTo>
                  <a:lnTo>
                    <a:pt x="243559" y="495969"/>
                  </a:lnTo>
                  <a:lnTo>
                    <a:pt x="253250" y="549833"/>
                  </a:lnTo>
                  <a:lnTo>
                    <a:pt x="282965" y="769322"/>
                  </a:lnTo>
                  <a:lnTo>
                    <a:pt x="300466" y="959697"/>
                  </a:lnTo>
                  <a:lnTo>
                    <a:pt x="308761" y="1093823"/>
                  </a:lnTo>
                  <a:lnTo>
                    <a:pt x="310857" y="1144562"/>
                  </a:lnTo>
                </a:path>
              </a:pathLst>
            </a:custGeom>
            <a:ln w="6350">
              <a:solidFill>
                <a:srgbClr val="005D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158813" y="8659098"/>
              <a:ext cx="312420" cy="387350"/>
            </a:xfrm>
            <a:custGeom>
              <a:avLst/>
              <a:gdLst/>
              <a:ahLst/>
              <a:cxnLst/>
              <a:rect l="l" t="t" r="r" b="b"/>
              <a:pathLst>
                <a:path w="312419" h="387350">
                  <a:moveTo>
                    <a:pt x="0" y="39578"/>
                  </a:moveTo>
                  <a:lnTo>
                    <a:pt x="160233" y="0"/>
                  </a:lnTo>
                  <a:lnTo>
                    <a:pt x="246168" y="22984"/>
                  </a:lnTo>
                  <a:lnTo>
                    <a:pt x="287076" y="141093"/>
                  </a:lnTo>
                  <a:lnTo>
                    <a:pt x="312229" y="386885"/>
                  </a:lnTo>
                </a:path>
              </a:pathLst>
            </a:custGeom>
            <a:ln w="6350">
              <a:solidFill>
                <a:srgbClr val="471F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70321" y="8635061"/>
              <a:ext cx="498475" cy="414020"/>
            </a:xfrm>
            <a:custGeom>
              <a:avLst/>
              <a:gdLst/>
              <a:ahLst/>
              <a:cxnLst/>
              <a:rect l="l" t="t" r="r" b="b"/>
              <a:pathLst>
                <a:path w="498475" h="414020">
                  <a:moveTo>
                    <a:pt x="497878" y="52570"/>
                  </a:moveTo>
                  <a:lnTo>
                    <a:pt x="341894" y="0"/>
                  </a:lnTo>
                  <a:lnTo>
                    <a:pt x="238037" y="20104"/>
                  </a:lnTo>
                  <a:lnTo>
                    <a:pt x="139631" y="146748"/>
                  </a:lnTo>
                  <a:lnTo>
                    <a:pt x="0" y="413796"/>
                  </a:lnTo>
                </a:path>
              </a:pathLst>
            </a:custGeom>
            <a:ln w="6350">
              <a:solidFill>
                <a:srgbClr val="E3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180800" y="9427130"/>
              <a:ext cx="1147445" cy="109855"/>
            </a:xfrm>
            <a:custGeom>
              <a:avLst/>
              <a:gdLst/>
              <a:ahLst/>
              <a:cxnLst/>
              <a:rect l="l" t="t" r="r" b="b"/>
              <a:pathLst>
                <a:path w="1147445" h="109854">
                  <a:moveTo>
                    <a:pt x="1085405" y="0"/>
                  </a:moveTo>
                  <a:lnTo>
                    <a:pt x="0" y="0"/>
                  </a:lnTo>
                  <a:lnTo>
                    <a:pt x="13007" y="42506"/>
                  </a:lnTo>
                  <a:lnTo>
                    <a:pt x="46550" y="77352"/>
                  </a:lnTo>
                  <a:lnTo>
                    <a:pt x="92406" y="100916"/>
                  </a:lnTo>
                  <a:lnTo>
                    <a:pt x="142354" y="109575"/>
                  </a:lnTo>
                  <a:lnTo>
                    <a:pt x="993330" y="109575"/>
                  </a:lnTo>
                  <a:lnTo>
                    <a:pt x="1049244" y="104529"/>
                  </a:lnTo>
                  <a:lnTo>
                    <a:pt x="1092052" y="93427"/>
                  </a:lnTo>
                  <a:lnTo>
                    <a:pt x="1119437" y="82325"/>
                  </a:lnTo>
                  <a:lnTo>
                    <a:pt x="1147394" y="67678"/>
                  </a:lnTo>
                  <a:lnTo>
                    <a:pt x="1085405" y="0"/>
                  </a:lnTo>
                  <a:close/>
                </a:path>
              </a:pathLst>
            </a:custGeom>
            <a:solidFill>
              <a:srgbClr val="5E39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66208" y="9398669"/>
              <a:ext cx="245852" cy="9613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783316" y="9437093"/>
              <a:ext cx="316865" cy="99695"/>
            </a:xfrm>
            <a:custGeom>
              <a:avLst/>
              <a:gdLst/>
              <a:ahLst/>
              <a:cxnLst/>
              <a:rect l="l" t="t" r="r" b="b"/>
              <a:pathLst>
                <a:path w="316864" h="99695">
                  <a:moveTo>
                    <a:pt x="225729" y="0"/>
                  </a:moveTo>
                  <a:lnTo>
                    <a:pt x="0" y="26860"/>
                  </a:lnTo>
                  <a:lnTo>
                    <a:pt x="0" y="99618"/>
                  </a:lnTo>
                  <a:lnTo>
                    <a:pt x="316776" y="99390"/>
                  </a:lnTo>
                  <a:lnTo>
                    <a:pt x="225729" y="0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180798" y="9271870"/>
              <a:ext cx="1385570" cy="155575"/>
            </a:xfrm>
            <a:custGeom>
              <a:avLst/>
              <a:gdLst/>
              <a:ahLst/>
              <a:cxnLst/>
              <a:rect l="l" t="t" r="r" b="b"/>
              <a:pathLst>
                <a:path w="1385570" h="155575">
                  <a:moveTo>
                    <a:pt x="1373644" y="0"/>
                  </a:moveTo>
                  <a:lnTo>
                    <a:pt x="1366291" y="0"/>
                  </a:lnTo>
                  <a:lnTo>
                    <a:pt x="192417" y="0"/>
                  </a:lnTo>
                  <a:lnTo>
                    <a:pt x="192417" y="266"/>
                  </a:lnTo>
                  <a:lnTo>
                    <a:pt x="190525" y="266"/>
                  </a:lnTo>
                  <a:lnTo>
                    <a:pt x="158647" y="3815"/>
                  </a:lnTo>
                  <a:lnTo>
                    <a:pt x="128185" y="13608"/>
                  </a:lnTo>
                  <a:lnTo>
                    <a:pt x="99683" y="28363"/>
                  </a:lnTo>
                  <a:lnTo>
                    <a:pt x="73685" y="46799"/>
                  </a:lnTo>
                  <a:lnTo>
                    <a:pt x="145834" y="46799"/>
                  </a:lnTo>
                  <a:lnTo>
                    <a:pt x="152158" y="53708"/>
                  </a:lnTo>
                  <a:lnTo>
                    <a:pt x="152158" y="70739"/>
                  </a:lnTo>
                  <a:lnTo>
                    <a:pt x="145834" y="77622"/>
                  </a:lnTo>
                  <a:lnTo>
                    <a:pt x="41389" y="77622"/>
                  </a:lnTo>
                  <a:lnTo>
                    <a:pt x="24083" y="99357"/>
                  </a:lnTo>
                  <a:lnTo>
                    <a:pt x="11060" y="120364"/>
                  </a:lnTo>
                  <a:lnTo>
                    <a:pt x="2854" y="139408"/>
                  </a:lnTo>
                  <a:lnTo>
                    <a:pt x="0" y="155257"/>
                  </a:lnTo>
                  <a:lnTo>
                    <a:pt x="1085405" y="155257"/>
                  </a:lnTo>
                  <a:lnTo>
                    <a:pt x="1039075" y="104686"/>
                  </a:lnTo>
                  <a:lnTo>
                    <a:pt x="1310995" y="104686"/>
                  </a:lnTo>
                  <a:lnTo>
                    <a:pt x="1331264" y="126796"/>
                  </a:lnTo>
                  <a:lnTo>
                    <a:pt x="1372501" y="105232"/>
                  </a:lnTo>
                  <a:lnTo>
                    <a:pt x="1381505" y="99491"/>
                  </a:lnTo>
                  <a:lnTo>
                    <a:pt x="1385201" y="96799"/>
                  </a:lnTo>
                  <a:lnTo>
                    <a:pt x="1385201" y="2400"/>
                  </a:lnTo>
                  <a:lnTo>
                    <a:pt x="1379893" y="927"/>
                  </a:lnTo>
                  <a:lnTo>
                    <a:pt x="1373644" y="0"/>
                  </a:lnTo>
                  <a:close/>
                </a:path>
              </a:pathLst>
            </a:custGeom>
            <a:solidFill>
              <a:srgbClr val="1363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222184" y="8988755"/>
              <a:ext cx="1369060" cy="380365"/>
            </a:xfrm>
            <a:custGeom>
              <a:avLst/>
              <a:gdLst/>
              <a:ahLst/>
              <a:cxnLst/>
              <a:rect l="l" t="t" r="r" b="b"/>
              <a:pathLst>
                <a:path w="1369060" h="380365">
                  <a:moveTo>
                    <a:pt x="110769" y="336829"/>
                  </a:moveTo>
                  <a:lnTo>
                    <a:pt x="104444" y="329920"/>
                  </a:lnTo>
                  <a:lnTo>
                    <a:pt x="32296" y="329920"/>
                  </a:lnTo>
                  <a:lnTo>
                    <a:pt x="23545" y="337312"/>
                  </a:lnTo>
                  <a:lnTo>
                    <a:pt x="15227" y="344944"/>
                  </a:lnTo>
                  <a:lnTo>
                    <a:pt x="7366" y="352780"/>
                  </a:lnTo>
                  <a:lnTo>
                    <a:pt x="0" y="360743"/>
                  </a:lnTo>
                  <a:lnTo>
                    <a:pt x="104444" y="360743"/>
                  </a:lnTo>
                  <a:lnTo>
                    <a:pt x="110769" y="353847"/>
                  </a:lnTo>
                  <a:lnTo>
                    <a:pt x="110769" y="345338"/>
                  </a:lnTo>
                  <a:lnTo>
                    <a:pt x="110769" y="336829"/>
                  </a:lnTo>
                  <a:close/>
                </a:path>
                <a:path w="1369060" h="380365">
                  <a:moveTo>
                    <a:pt x="1303985" y="0"/>
                  </a:moveTo>
                  <a:lnTo>
                    <a:pt x="1223518" y="0"/>
                  </a:lnTo>
                  <a:lnTo>
                    <a:pt x="1040968" y="283121"/>
                  </a:lnTo>
                  <a:lnTo>
                    <a:pt x="1243291" y="283121"/>
                  </a:lnTo>
                  <a:lnTo>
                    <a:pt x="1303985" y="0"/>
                  </a:lnTo>
                  <a:close/>
                </a:path>
                <a:path w="1369060" h="380365">
                  <a:moveTo>
                    <a:pt x="1368945" y="317347"/>
                  </a:moveTo>
                  <a:lnTo>
                    <a:pt x="1343812" y="285521"/>
                  </a:lnTo>
                  <a:lnTo>
                    <a:pt x="1343812" y="379920"/>
                  </a:lnTo>
                  <a:lnTo>
                    <a:pt x="1368831" y="344004"/>
                  </a:lnTo>
                  <a:lnTo>
                    <a:pt x="1368945" y="317347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41600" y="9019548"/>
              <a:ext cx="137795" cy="31750"/>
            </a:xfrm>
            <a:custGeom>
              <a:avLst/>
              <a:gdLst/>
              <a:ahLst/>
              <a:cxnLst/>
              <a:rect l="l" t="t" r="r" b="b"/>
              <a:pathLst>
                <a:path w="137794" h="31750">
                  <a:moveTo>
                    <a:pt x="108597" y="0"/>
                  </a:moveTo>
                  <a:lnTo>
                    <a:pt x="29082" y="0"/>
                  </a:lnTo>
                  <a:lnTo>
                    <a:pt x="17766" y="2496"/>
                  </a:lnTo>
                  <a:lnTo>
                    <a:pt x="8521" y="9302"/>
                  </a:lnTo>
                  <a:lnTo>
                    <a:pt x="2286" y="19395"/>
                  </a:lnTo>
                  <a:lnTo>
                    <a:pt x="0" y="31750"/>
                  </a:lnTo>
                  <a:lnTo>
                    <a:pt x="137693" y="31750"/>
                  </a:lnTo>
                  <a:lnTo>
                    <a:pt x="135406" y="19395"/>
                  </a:lnTo>
                  <a:lnTo>
                    <a:pt x="129170" y="9302"/>
                  </a:lnTo>
                  <a:lnTo>
                    <a:pt x="119921" y="2496"/>
                  </a:lnTo>
                  <a:lnTo>
                    <a:pt x="108597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783312" y="9536711"/>
              <a:ext cx="51435" cy="38735"/>
            </a:xfrm>
            <a:custGeom>
              <a:avLst/>
              <a:gdLst/>
              <a:ahLst/>
              <a:cxnLst/>
              <a:rect l="l" t="t" r="r" b="b"/>
              <a:pathLst>
                <a:path w="51435" h="38734">
                  <a:moveTo>
                    <a:pt x="51422" y="0"/>
                  </a:moveTo>
                  <a:lnTo>
                    <a:pt x="0" y="0"/>
                  </a:lnTo>
                  <a:lnTo>
                    <a:pt x="0" y="38252"/>
                  </a:lnTo>
                  <a:lnTo>
                    <a:pt x="38033" y="24555"/>
                  </a:lnTo>
                  <a:lnTo>
                    <a:pt x="51422" y="0"/>
                  </a:lnTo>
                  <a:close/>
                </a:path>
              </a:pathLst>
            </a:custGeom>
            <a:solidFill>
              <a:srgbClr val="5E39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783313" y="9498460"/>
              <a:ext cx="51435" cy="38735"/>
            </a:xfrm>
            <a:custGeom>
              <a:avLst/>
              <a:gdLst/>
              <a:ahLst/>
              <a:cxnLst/>
              <a:rect l="l" t="t" r="r" b="b"/>
              <a:pathLst>
                <a:path w="51435" h="38734">
                  <a:moveTo>
                    <a:pt x="0" y="0"/>
                  </a:moveTo>
                  <a:lnTo>
                    <a:pt x="0" y="38252"/>
                  </a:lnTo>
                  <a:lnTo>
                    <a:pt x="51422" y="38252"/>
                  </a:lnTo>
                  <a:lnTo>
                    <a:pt x="23374" y="6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658084" y="9412896"/>
              <a:ext cx="358775" cy="123825"/>
            </a:xfrm>
            <a:custGeom>
              <a:avLst/>
              <a:gdLst/>
              <a:ahLst/>
              <a:cxnLst/>
              <a:rect l="l" t="t" r="r" b="b"/>
              <a:pathLst>
                <a:path w="358775" h="123825">
                  <a:moveTo>
                    <a:pt x="311467" y="0"/>
                  </a:moveTo>
                  <a:lnTo>
                    <a:pt x="46774" y="0"/>
                  </a:lnTo>
                  <a:lnTo>
                    <a:pt x="28867" y="3881"/>
                  </a:lnTo>
                  <a:lnTo>
                    <a:pt x="14171" y="14484"/>
                  </a:lnTo>
                  <a:lnTo>
                    <a:pt x="4102" y="30250"/>
                  </a:lnTo>
                  <a:lnTo>
                    <a:pt x="76" y="49618"/>
                  </a:lnTo>
                  <a:lnTo>
                    <a:pt x="0" y="123812"/>
                  </a:lnTo>
                  <a:lnTo>
                    <a:pt x="125234" y="123812"/>
                  </a:lnTo>
                  <a:lnTo>
                    <a:pt x="125234" y="51053"/>
                  </a:lnTo>
                  <a:lnTo>
                    <a:pt x="358228" y="51053"/>
                  </a:lnTo>
                  <a:lnTo>
                    <a:pt x="354553" y="31187"/>
                  </a:lnTo>
                  <a:lnTo>
                    <a:pt x="344530" y="14959"/>
                  </a:lnTo>
                  <a:lnTo>
                    <a:pt x="329666" y="4014"/>
                  </a:lnTo>
                  <a:lnTo>
                    <a:pt x="311467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26280" y="9462516"/>
              <a:ext cx="157035" cy="14954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63537" y="9051301"/>
              <a:ext cx="149235" cy="18457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365105" y="9318673"/>
              <a:ext cx="47625" cy="83185"/>
            </a:xfrm>
            <a:custGeom>
              <a:avLst/>
              <a:gdLst/>
              <a:ahLst/>
              <a:cxnLst/>
              <a:rect l="l" t="t" r="r" b="b"/>
              <a:pathLst>
                <a:path w="47625" h="83184">
                  <a:moveTo>
                    <a:pt x="42240" y="0"/>
                  </a:moveTo>
                  <a:lnTo>
                    <a:pt x="5333" y="0"/>
                  </a:lnTo>
                  <a:lnTo>
                    <a:pt x="0" y="5816"/>
                  </a:lnTo>
                  <a:lnTo>
                    <a:pt x="0" y="77203"/>
                  </a:lnTo>
                  <a:lnTo>
                    <a:pt x="5333" y="83019"/>
                  </a:lnTo>
                  <a:lnTo>
                    <a:pt x="42240" y="83019"/>
                  </a:lnTo>
                  <a:lnTo>
                    <a:pt x="47574" y="77203"/>
                  </a:lnTo>
                  <a:lnTo>
                    <a:pt x="47574" y="70015"/>
                  </a:lnTo>
                  <a:lnTo>
                    <a:pt x="47574" y="5816"/>
                  </a:lnTo>
                  <a:lnTo>
                    <a:pt x="42240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444694" y="9334315"/>
              <a:ext cx="682625" cy="0"/>
            </a:xfrm>
            <a:custGeom>
              <a:avLst/>
              <a:gdLst/>
              <a:ahLst/>
              <a:cxnLst/>
              <a:rect l="l" t="t" r="r" b="b"/>
              <a:pathLst>
                <a:path w="682625">
                  <a:moveTo>
                    <a:pt x="0" y="0"/>
                  </a:moveTo>
                  <a:lnTo>
                    <a:pt x="682477" y="0"/>
                  </a:lnTo>
                </a:path>
              </a:pathLst>
            </a:custGeom>
            <a:ln w="31292">
              <a:solidFill>
                <a:srgbClr val="F58229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19876" y="9271870"/>
              <a:ext cx="339090" cy="155575"/>
            </a:xfrm>
            <a:custGeom>
              <a:avLst/>
              <a:gdLst/>
              <a:ahLst/>
              <a:cxnLst/>
              <a:rect l="l" t="t" r="r" b="b"/>
              <a:pathLst>
                <a:path w="339089" h="155575">
                  <a:moveTo>
                    <a:pt x="245605" y="0"/>
                  </a:moveTo>
                  <a:lnTo>
                    <a:pt x="43294" y="0"/>
                  </a:lnTo>
                  <a:lnTo>
                    <a:pt x="139179" y="104686"/>
                  </a:lnTo>
                  <a:lnTo>
                    <a:pt x="0" y="104686"/>
                  </a:lnTo>
                  <a:lnTo>
                    <a:pt x="46329" y="155257"/>
                  </a:lnTo>
                  <a:lnTo>
                    <a:pt x="237769" y="155257"/>
                  </a:lnTo>
                  <a:lnTo>
                    <a:pt x="292188" y="126796"/>
                  </a:lnTo>
                  <a:lnTo>
                    <a:pt x="338861" y="101803"/>
                  </a:lnTo>
                  <a:lnTo>
                    <a:pt x="245605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219865" y="9325489"/>
              <a:ext cx="272415" cy="51435"/>
            </a:xfrm>
            <a:custGeom>
              <a:avLst/>
              <a:gdLst/>
              <a:ahLst/>
              <a:cxnLst/>
              <a:rect l="l" t="t" r="r" b="b"/>
              <a:pathLst>
                <a:path w="272414" h="51434">
                  <a:moveTo>
                    <a:pt x="225158" y="0"/>
                  </a:moveTo>
                  <a:lnTo>
                    <a:pt x="46774" y="0"/>
                  </a:lnTo>
                  <a:lnTo>
                    <a:pt x="28567" y="4014"/>
                  </a:lnTo>
                  <a:lnTo>
                    <a:pt x="13700" y="14960"/>
                  </a:lnTo>
                  <a:lnTo>
                    <a:pt x="3675" y="31193"/>
                  </a:lnTo>
                  <a:lnTo>
                    <a:pt x="0" y="51066"/>
                  </a:lnTo>
                  <a:lnTo>
                    <a:pt x="271932" y="51066"/>
                  </a:lnTo>
                  <a:lnTo>
                    <a:pt x="268258" y="31193"/>
                  </a:lnTo>
                  <a:lnTo>
                    <a:pt x="258237" y="14960"/>
                  </a:lnTo>
                  <a:lnTo>
                    <a:pt x="243369" y="4014"/>
                  </a:lnTo>
                  <a:lnTo>
                    <a:pt x="225158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741556" y="7645044"/>
              <a:ext cx="1019810" cy="349250"/>
            </a:xfrm>
            <a:custGeom>
              <a:avLst/>
              <a:gdLst/>
              <a:ahLst/>
              <a:cxnLst/>
              <a:rect l="l" t="t" r="r" b="b"/>
              <a:pathLst>
                <a:path w="1019809" h="349250">
                  <a:moveTo>
                    <a:pt x="1019441" y="349110"/>
                  </a:moveTo>
                  <a:lnTo>
                    <a:pt x="977633" y="227952"/>
                  </a:lnTo>
                  <a:lnTo>
                    <a:pt x="852119" y="227952"/>
                  </a:lnTo>
                  <a:lnTo>
                    <a:pt x="723887" y="148424"/>
                  </a:lnTo>
                  <a:lnTo>
                    <a:pt x="194271" y="148424"/>
                  </a:lnTo>
                  <a:lnTo>
                    <a:pt x="194271" y="0"/>
                  </a:lnTo>
                  <a:lnTo>
                    <a:pt x="165747" y="0"/>
                  </a:lnTo>
                  <a:lnTo>
                    <a:pt x="165747" y="148424"/>
                  </a:lnTo>
                  <a:lnTo>
                    <a:pt x="145364" y="148424"/>
                  </a:lnTo>
                  <a:lnTo>
                    <a:pt x="145364" y="227952"/>
                  </a:lnTo>
                  <a:lnTo>
                    <a:pt x="0" y="227952"/>
                  </a:lnTo>
                  <a:lnTo>
                    <a:pt x="0" y="333806"/>
                  </a:lnTo>
                  <a:lnTo>
                    <a:pt x="1019441" y="349110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601526" y="7885700"/>
              <a:ext cx="1273810" cy="156210"/>
            </a:xfrm>
            <a:custGeom>
              <a:avLst/>
              <a:gdLst/>
              <a:ahLst/>
              <a:cxnLst/>
              <a:rect l="l" t="t" r="r" b="b"/>
              <a:pathLst>
                <a:path w="1273809" h="156209">
                  <a:moveTo>
                    <a:pt x="0" y="0"/>
                  </a:moveTo>
                  <a:lnTo>
                    <a:pt x="149733" y="156044"/>
                  </a:lnTo>
                  <a:lnTo>
                    <a:pt x="1273657" y="156044"/>
                  </a:lnTo>
                  <a:lnTo>
                    <a:pt x="1273657" y="59740"/>
                  </a:lnTo>
                  <a:lnTo>
                    <a:pt x="572935" y="59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001004" y="7729258"/>
              <a:ext cx="82550" cy="63500"/>
            </a:xfrm>
            <a:custGeom>
              <a:avLst/>
              <a:gdLst/>
              <a:ahLst/>
              <a:cxnLst/>
              <a:rect l="l" t="t" r="r" b="b"/>
              <a:pathLst>
                <a:path w="82550" h="63500">
                  <a:moveTo>
                    <a:pt x="82511" y="0"/>
                  </a:moveTo>
                  <a:lnTo>
                    <a:pt x="0" y="0"/>
                  </a:lnTo>
                  <a:lnTo>
                    <a:pt x="0" y="63411"/>
                  </a:lnTo>
                  <a:lnTo>
                    <a:pt x="82511" y="63411"/>
                  </a:lnTo>
                  <a:lnTo>
                    <a:pt x="82511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001000" y="7686814"/>
              <a:ext cx="82550" cy="42545"/>
            </a:xfrm>
            <a:custGeom>
              <a:avLst/>
              <a:gdLst/>
              <a:ahLst/>
              <a:cxnLst/>
              <a:rect l="l" t="t" r="r" b="b"/>
              <a:pathLst>
                <a:path w="82550" h="42545">
                  <a:moveTo>
                    <a:pt x="41262" y="0"/>
                  </a:moveTo>
                  <a:lnTo>
                    <a:pt x="0" y="0"/>
                  </a:lnTo>
                  <a:lnTo>
                    <a:pt x="0" y="42443"/>
                  </a:lnTo>
                  <a:lnTo>
                    <a:pt x="82511" y="42443"/>
                  </a:lnTo>
                  <a:lnTo>
                    <a:pt x="41262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320319" y="7729258"/>
              <a:ext cx="82550" cy="63500"/>
            </a:xfrm>
            <a:custGeom>
              <a:avLst/>
              <a:gdLst/>
              <a:ahLst/>
              <a:cxnLst/>
              <a:rect l="l" t="t" r="r" b="b"/>
              <a:pathLst>
                <a:path w="82550" h="63500">
                  <a:moveTo>
                    <a:pt x="82511" y="0"/>
                  </a:moveTo>
                  <a:lnTo>
                    <a:pt x="0" y="0"/>
                  </a:lnTo>
                  <a:lnTo>
                    <a:pt x="0" y="63411"/>
                  </a:lnTo>
                  <a:lnTo>
                    <a:pt x="82511" y="63411"/>
                  </a:lnTo>
                  <a:lnTo>
                    <a:pt x="82511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320318" y="7686814"/>
              <a:ext cx="82550" cy="42545"/>
            </a:xfrm>
            <a:custGeom>
              <a:avLst/>
              <a:gdLst/>
              <a:ahLst/>
              <a:cxnLst/>
              <a:rect l="l" t="t" r="r" b="b"/>
              <a:pathLst>
                <a:path w="82550" h="42545">
                  <a:moveTo>
                    <a:pt x="41236" y="0"/>
                  </a:moveTo>
                  <a:lnTo>
                    <a:pt x="0" y="0"/>
                  </a:lnTo>
                  <a:lnTo>
                    <a:pt x="0" y="42443"/>
                  </a:lnTo>
                  <a:lnTo>
                    <a:pt x="82511" y="42443"/>
                  </a:lnTo>
                  <a:lnTo>
                    <a:pt x="41236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773826" y="7952993"/>
              <a:ext cx="187960" cy="21590"/>
            </a:xfrm>
            <a:custGeom>
              <a:avLst/>
              <a:gdLst/>
              <a:ahLst/>
              <a:cxnLst/>
              <a:rect l="l" t="t" r="r" b="b"/>
              <a:pathLst>
                <a:path w="187960" h="21590">
                  <a:moveTo>
                    <a:pt x="46850" y="0"/>
                  </a:moveTo>
                  <a:lnTo>
                    <a:pt x="0" y="0"/>
                  </a:lnTo>
                  <a:lnTo>
                    <a:pt x="0" y="21437"/>
                  </a:lnTo>
                  <a:lnTo>
                    <a:pt x="46850" y="21437"/>
                  </a:lnTo>
                  <a:lnTo>
                    <a:pt x="46850" y="0"/>
                  </a:lnTo>
                  <a:close/>
                </a:path>
                <a:path w="187960" h="21590">
                  <a:moveTo>
                    <a:pt x="117132" y="0"/>
                  </a:moveTo>
                  <a:lnTo>
                    <a:pt x="70281" y="0"/>
                  </a:lnTo>
                  <a:lnTo>
                    <a:pt x="70281" y="21437"/>
                  </a:lnTo>
                  <a:lnTo>
                    <a:pt x="117132" y="21437"/>
                  </a:lnTo>
                  <a:lnTo>
                    <a:pt x="117132" y="0"/>
                  </a:lnTo>
                  <a:close/>
                </a:path>
                <a:path w="187960" h="21590">
                  <a:moveTo>
                    <a:pt x="187413" y="0"/>
                  </a:moveTo>
                  <a:lnTo>
                    <a:pt x="140563" y="0"/>
                  </a:lnTo>
                  <a:lnTo>
                    <a:pt x="140563" y="21437"/>
                  </a:lnTo>
                  <a:lnTo>
                    <a:pt x="187413" y="21437"/>
                  </a:lnTo>
                  <a:lnTo>
                    <a:pt x="187413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001004" y="7827721"/>
              <a:ext cx="546735" cy="64135"/>
            </a:xfrm>
            <a:custGeom>
              <a:avLst/>
              <a:gdLst/>
              <a:ahLst/>
              <a:cxnLst/>
              <a:rect l="l" t="t" r="r" b="b"/>
              <a:pathLst>
                <a:path w="546734" h="64134">
                  <a:moveTo>
                    <a:pt x="468541" y="0"/>
                  </a:moveTo>
                  <a:lnTo>
                    <a:pt x="0" y="0"/>
                  </a:lnTo>
                  <a:lnTo>
                    <a:pt x="0" y="21424"/>
                  </a:lnTo>
                  <a:lnTo>
                    <a:pt x="468541" y="21424"/>
                  </a:lnTo>
                  <a:lnTo>
                    <a:pt x="468541" y="0"/>
                  </a:lnTo>
                  <a:close/>
                </a:path>
                <a:path w="546734" h="64134">
                  <a:moveTo>
                    <a:pt x="546709" y="42405"/>
                  </a:moveTo>
                  <a:lnTo>
                    <a:pt x="0" y="42405"/>
                  </a:lnTo>
                  <a:lnTo>
                    <a:pt x="0" y="63830"/>
                  </a:lnTo>
                  <a:lnTo>
                    <a:pt x="546709" y="63830"/>
                  </a:lnTo>
                  <a:lnTo>
                    <a:pt x="546709" y="424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614554" y="9404215"/>
              <a:ext cx="892810" cy="207645"/>
            </a:xfrm>
            <a:custGeom>
              <a:avLst/>
              <a:gdLst/>
              <a:ahLst/>
              <a:cxnLst/>
              <a:rect l="l" t="t" r="r" b="b"/>
              <a:pathLst>
                <a:path w="892809" h="207645">
                  <a:moveTo>
                    <a:pt x="537565" y="0"/>
                  </a:moveTo>
                  <a:lnTo>
                    <a:pt x="148818" y="0"/>
                  </a:lnTo>
                  <a:lnTo>
                    <a:pt x="148818" y="28066"/>
                  </a:lnTo>
                  <a:lnTo>
                    <a:pt x="12153" y="28066"/>
                  </a:lnTo>
                  <a:lnTo>
                    <a:pt x="0" y="82270"/>
                  </a:lnTo>
                  <a:lnTo>
                    <a:pt x="0" y="207124"/>
                  </a:lnTo>
                  <a:lnTo>
                    <a:pt x="892403" y="207124"/>
                  </a:lnTo>
                  <a:lnTo>
                    <a:pt x="892403" y="28066"/>
                  </a:lnTo>
                  <a:lnTo>
                    <a:pt x="616343" y="28066"/>
                  </a:lnTo>
                  <a:lnTo>
                    <a:pt x="537565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26709" y="9404240"/>
              <a:ext cx="224231" cy="73591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163763" y="9404225"/>
              <a:ext cx="343535" cy="28575"/>
            </a:xfrm>
            <a:custGeom>
              <a:avLst/>
              <a:gdLst/>
              <a:ahLst/>
              <a:cxnLst/>
              <a:rect l="l" t="t" r="r" b="b"/>
              <a:pathLst>
                <a:path w="343534" h="28575">
                  <a:moveTo>
                    <a:pt x="214871" y="12"/>
                  </a:moveTo>
                  <a:lnTo>
                    <a:pt x="0" y="0"/>
                  </a:lnTo>
                  <a:lnTo>
                    <a:pt x="0" y="28041"/>
                  </a:lnTo>
                  <a:lnTo>
                    <a:pt x="343204" y="28041"/>
                  </a:lnTo>
                  <a:lnTo>
                    <a:pt x="324701" y="12528"/>
                  </a:lnTo>
                  <a:lnTo>
                    <a:pt x="292120" y="4168"/>
                  </a:lnTo>
                  <a:lnTo>
                    <a:pt x="252998" y="738"/>
                  </a:lnTo>
                  <a:lnTo>
                    <a:pt x="214871" y="12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763374" y="9404223"/>
              <a:ext cx="17780" cy="207645"/>
            </a:xfrm>
            <a:custGeom>
              <a:avLst/>
              <a:gdLst/>
              <a:ahLst/>
              <a:cxnLst/>
              <a:rect l="l" t="t" r="r" b="b"/>
              <a:pathLst>
                <a:path w="17779" h="207645">
                  <a:moveTo>
                    <a:pt x="17716" y="0"/>
                  </a:moveTo>
                  <a:lnTo>
                    <a:pt x="0" y="0"/>
                  </a:lnTo>
                  <a:lnTo>
                    <a:pt x="0" y="207124"/>
                  </a:lnTo>
                  <a:lnTo>
                    <a:pt x="17716" y="207124"/>
                  </a:lnTo>
                  <a:lnTo>
                    <a:pt x="17716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50950" y="9404221"/>
              <a:ext cx="382666" cy="20712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6146050" y="9610842"/>
              <a:ext cx="17780" cy="635"/>
            </a:xfrm>
            <a:custGeom>
              <a:avLst/>
              <a:gdLst/>
              <a:ahLst/>
              <a:cxnLst/>
              <a:rect l="l" t="t" r="r" b="b"/>
              <a:pathLst>
                <a:path w="17779" h="634">
                  <a:moveTo>
                    <a:pt x="0" y="505"/>
                  </a:moveTo>
                  <a:lnTo>
                    <a:pt x="17716" y="505"/>
                  </a:lnTo>
                  <a:lnTo>
                    <a:pt x="17716" y="0"/>
                  </a:lnTo>
                  <a:lnTo>
                    <a:pt x="0" y="0"/>
                  </a:lnTo>
                  <a:lnTo>
                    <a:pt x="0" y="505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627208" y="9443175"/>
              <a:ext cx="40005" cy="34925"/>
            </a:xfrm>
            <a:custGeom>
              <a:avLst/>
              <a:gdLst/>
              <a:ahLst/>
              <a:cxnLst/>
              <a:rect l="l" t="t" r="r" b="b"/>
              <a:pathLst>
                <a:path w="40004" h="34925">
                  <a:moveTo>
                    <a:pt x="39484" y="0"/>
                  </a:moveTo>
                  <a:lnTo>
                    <a:pt x="7772" y="0"/>
                  </a:lnTo>
                  <a:lnTo>
                    <a:pt x="0" y="34658"/>
                  </a:lnTo>
                  <a:lnTo>
                    <a:pt x="39484" y="34658"/>
                  </a:lnTo>
                  <a:lnTo>
                    <a:pt x="394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581154" y="9539721"/>
              <a:ext cx="925830" cy="71120"/>
            </a:xfrm>
            <a:custGeom>
              <a:avLst/>
              <a:gdLst/>
              <a:ahLst/>
              <a:cxnLst/>
              <a:rect l="l" t="t" r="r" b="b"/>
              <a:pathLst>
                <a:path w="925829" h="71120">
                  <a:moveTo>
                    <a:pt x="0" y="71120"/>
                  </a:moveTo>
                  <a:lnTo>
                    <a:pt x="925804" y="71120"/>
                  </a:lnTo>
                  <a:lnTo>
                    <a:pt x="925804" y="0"/>
                  </a:lnTo>
                  <a:lnTo>
                    <a:pt x="0" y="0"/>
                  </a:lnTo>
                  <a:lnTo>
                    <a:pt x="0" y="71120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51792" y="9486381"/>
              <a:ext cx="121983" cy="195618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10723" y="9611350"/>
              <a:ext cx="73901" cy="7065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21572" y="9611350"/>
              <a:ext cx="73901" cy="70650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86928" y="9611350"/>
              <a:ext cx="73901" cy="70650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97773" y="9611350"/>
              <a:ext cx="73901" cy="70650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08623" y="9611350"/>
              <a:ext cx="73901" cy="7065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01009" y="9611350"/>
              <a:ext cx="73901" cy="7065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11856" y="9611350"/>
              <a:ext cx="73901" cy="70650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822701" y="9611350"/>
              <a:ext cx="73901" cy="70650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5581142" y="9611347"/>
              <a:ext cx="1350645" cy="28575"/>
            </a:xfrm>
            <a:custGeom>
              <a:avLst/>
              <a:gdLst/>
              <a:ahLst/>
              <a:cxnLst/>
              <a:rect l="l" t="t" r="r" b="b"/>
              <a:pathLst>
                <a:path w="1350645" h="28575">
                  <a:moveTo>
                    <a:pt x="341172" y="0"/>
                  </a:moveTo>
                  <a:lnTo>
                    <a:pt x="0" y="0"/>
                  </a:lnTo>
                  <a:lnTo>
                    <a:pt x="0" y="28562"/>
                  </a:lnTo>
                  <a:lnTo>
                    <a:pt x="341172" y="28562"/>
                  </a:lnTo>
                  <a:lnTo>
                    <a:pt x="341172" y="0"/>
                  </a:lnTo>
                  <a:close/>
                </a:path>
                <a:path w="1350645" h="28575">
                  <a:moveTo>
                    <a:pt x="1350391" y="0"/>
                  </a:moveTo>
                  <a:lnTo>
                    <a:pt x="582625" y="0"/>
                  </a:lnTo>
                  <a:lnTo>
                    <a:pt x="582625" y="28562"/>
                  </a:lnTo>
                  <a:lnTo>
                    <a:pt x="1350391" y="28562"/>
                  </a:lnTo>
                  <a:lnTo>
                    <a:pt x="1350391" y="0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931532" y="9611347"/>
              <a:ext cx="188595" cy="53340"/>
            </a:xfrm>
            <a:custGeom>
              <a:avLst/>
              <a:gdLst/>
              <a:ahLst/>
              <a:cxnLst/>
              <a:rect l="l" t="t" r="r" b="b"/>
              <a:pathLst>
                <a:path w="188595" h="53340">
                  <a:moveTo>
                    <a:pt x="188150" y="0"/>
                  </a:moveTo>
                  <a:lnTo>
                    <a:pt x="0" y="0"/>
                  </a:lnTo>
                  <a:lnTo>
                    <a:pt x="0" y="53238"/>
                  </a:lnTo>
                  <a:lnTo>
                    <a:pt x="188150" y="53238"/>
                  </a:lnTo>
                  <a:lnTo>
                    <a:pt x="188150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618862" y="9532936"/>
              <a:ext cx="850900" cy="78740"/>
            </a:xfrm>
            <a:custGeom>
              <a:avLst/>
              <a:gdLst/>
              <a:ahLst/>
              <a:cxnLst/>
              <a:rect l="l" t="t" r="r" b="b"/>
              <a:pathLst>
                <a:path w="850900" h="78740">
                  <a:moveTo>
                    <a:pt x="768388" y="0"/>
                  </a:moveTo>
                  <a:lnTo>
                    <a:pt x="82003" y="0"/>
                  </a:lnTo>
                  <a:lnTo>
                    <a:pt x="50111" y="6172"/>
                  </a:lnTo>
                  <a:lnTo>
                    <a:pt x="24042" y="22993"/>
                  </a:lnTo>
                  <a:lnTo>
                    <a:pt x="6453" y="47920"/>
                  </a:lnTo>
                  <a:lnTo>
                    <a:pt x="0" y="78409"/>
                  </a:lnTo>
                  <a:lnTo>
                    <a:pt x="18224" y="78409"/>
                  </a:lnTo>
                  <a:lnTo>
                    <a:pt x="23244" y="54700"/>
                  </a:lnTo>
                  <a:lnTo>
                    <a:pt x="36926" y="35317"/>
                  </a:lnTo>
                  <a:lnTo>
                    <a:pt x="57202" y="22236"/>
                  </a:lnTo>
                  <a:lnTo>
                    <a:pt x="82003" y="17437"/>
                  </a:lnTo>
                  <a:lnTo>
                    <a:pt x="768388" y="17437"/>
                  </a:lnTo>
                  <a:lnTo>
                    <a:pt x="793189" y="22236"/>
                  </a:lnTo>
                  <a:lnTo>
                    <a:pt x="813465" y="35317"/>
                  </a:lnTo>
                  <a:lnTo>
                    <a:pt x="827147" y="54700"/>
                  </a:lnTo>
                  <a:lnTo>
                    <a:pt x="832167" y="78409"/>
                  </a:lnTo>
                  <a:lnTo>
                    <a:pt x="850391" y="78409"/>
                  </a:lnTo>
                  <a:lnTo>
                    <a:pt x="843936" y="47920"/>
                  </a:lnTo>
                  <a:lnTo>
                    <a:pt x="826344" y="22993"/>
                  </a:lnTo>
                  <a:lnTo>
                    <a:pt x="800275" y="6172"/>
                  </a:lnTo>
                  <a:lnTo>
                    <a:pt x="768388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637959" y="9404223"/>
              <a:ext cx="480695" cy="207645"/>
            </a:xfrm>
            <a:custGeom>
              <a:avLst/>
              <a:gdLst/>
              <a:ahLst/>
              <a:cxnLst/>
              <a:rect l="l" t="t" r="r" b="b"/>
              <a:pathLst>
                <a:path w="480695" h="207645">
                  <a:moveTo>
                    <a:pt x="480555" y="0"/>
                  </a:moveTo>
                  <a:lnTo>
                    <a:pt x="0" y="0"/>
                  </a:lnTo>
                  <a:lnTo>
                    <a:pt x="0" y="207124"/>
                  </a:lnTo>
                  <a:lnTo>
                    <a:pt x="480555" y="207124"/>
                  </a:lnTo>
                  <a:lnTo>
                    <a:pt x="480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903925" y="8776982"/>
              <a:ext cx="1214755" cy="887730"/>
            </a:xfrm>
            <a:custGeom>
              <a:avLst/>
              <a:gdLst/>
              <a:ahLst/>
              <a:cxnLst/>
              <a:rect l="l" t="t" r="r" b="b"/>
              <a:pathLst>
                <a:path w="1214754" h="887729">
                  <a:moveTo>
                    <a:pt x="259842" y="834364"/>
                  </a:moveTo>
                  <a:lnTo>
                    <a:pt x="18389" y="834364"/>
                  </a:lnTo>
                  <a:lnTo>
                    <a:pt x="18389" y="887603"/>
                  </a:lnTo>
                  <a:lnTo>
                    <a:pt x="259842" y="887603"/>
                  </a:lnTo>
                  <a:lnTo>
                    <a:pt x="259842" y="834364"/>
                  </a:lnTo>
                  <a:close/>
                </a:path>
                <a:path w="1214754" h="887729">
                  <a:moveTo>
                    <a:pt x="932014" y="0"/>
                  </a:moveTo>
                  <a:lnTo>
                    <a:pt x="0" y="0"/>
                  </a:lnTo>
                  <a:lnTo>
                    <a:pt x="0" y="90868"/>
                  </a:lnTo>
                  <a:lnTo>
                    <a:pt x="932014" y="90868"/>
                  </a:lnTo>
                  <a:lnTo>
                    <a:pt x="932014" y="0"/>
                  </a:lnTo>
                  <a:close/>
                </a:path>
                <a:path w="1214754" h="887729">
                  <a:moveTo>
                    <a:pt x="1214577" y="627240"/>
                  </a:moveTo>
                  <a:lnTo>
                    <a:pt x="734021" y="627240"/>
                  </a:lnTo>
                  <a:lnTo>
                    <a:pt x="734021" y="655180"/>
                  </a:lnTo>
                  <a:lnTo>
                    <a:pt x="827278" y="655180"/>
                  </a:lnTo>
                  <a:lnTo>
                    <a:pt x="827278" y="834250"/>
                  </a:lnTo>
                  <a:lnTo>
                    <a:pt x="856640" y="834250"/>
                  </a:lnTo>
                  <a:lnTo>
                    <a:pt x="856640" y="655180"/>
                  </a:lnTo>
                  <a:lnTo>
                    <a:pt x="946581" y="655180"/>
                  </a:lnTo>
                  <a:lnTo>
                    <a:pt x="946581" y="834250"/>
                  </a:lnTo>
                  <a:lnTo>
                    <a:pt x="975944" y="834250"/>
                  </a:lnTo>
                  <a:lnTo>
                    <a:pt x="975944" y="655180"/>
                  </a:lnTo>
                  <a:lnTo>
                    <a:pt x="1065911" y="655180"/>
                  </a:lnTo>
                  <a:lnTo>
                    <a:pt x="1065911" y="834250"/>
                  </a:lnTo>
                  <a:lnTo>
                    <a:pt x="1095260" y="834250"/>
                  </a:lnTo>
                  <a:lnTo>
                    <a:pt x="1095260" y="655180"/>
                  </a:lnTo>
                  <a:lnTo>
                    <a:pt x="1185214" y="655180"/>
                  </a:lnTo>
                  <a:lnTo>
                    <a:pt x="1185214" y="834250"/>
                  </a:lnTo>
                  <a:lnTo>
                    <a:pt x="1214577" y="834250"/>
                  </a:lnTo>
                  <a:lnTo>
                    <a:pt x="1214577" y="655180"/>
                  </a:lnTo>
                  <a:lnTo>
                    <a:pt x="1214577" y="62724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660581" y="8528837"/>
              <a:ext cx="243840" cy="339090"/>
            </a:xfrm>
            <a:custGeom>
              <a:avLst/>
              <a:gdLst/>
              <a:ahLst/>
              <a:cxnLst/>
              <a:rect l="l" t="t" r="r" b="b"/>
              <a:pathLst>
                <a:path w="243839" h="339090">
                  <a:moveTo>
                    <a:pt x="243344" y="0"/>
                  </a:moveTo>
                  <a:lnTo>
                    <a:pt x="90919" y="0"/>
                  </a:lnTo>
                  <a:lnTo>
                    <a:pt x="0" y="169506"/>
                  </a:lnTo>
                  <a:lnTo>
                    <a:pt x="0" y="339013"/>
                  </a:lnTo>
                  <a:lnTo>
                    <a:pt x="51739" y="339013"/>
                  </a:lnTo>
                  <a:lnTo>
                    <a:pt x="57234" y="311576"/>
                  </a:lnTo>
                  <a:lnTo>
                    <a:pt x="72221" y="289167"/>
                  </a:lnTo>
                  <a:lnTo>
                    <a:pt x="94452" y="274057"/>
                  </a:lnTo>
                  <a:lnTo>
                    <a:pt x="121678" y="268516"/>
                  </a:lnTo>
                  <a:lnTo>
                    <a:pt x="148897" y="274057"/>
                  </a:lnTo>
                  <a:lnTo>
                    <a:pt x="171124" y="289167"/>
                  </a:lnTo>
                  <a:lnTo>
                    <a:pt x="186109" y="311576"/>
                  </a:lnTo>
                  <a:lnTo>
                    <a:pt x="191604" y="339013"/>
                  </a:lnTo>
                  <a:lnTo>
                    <a:pt x="243344" y="339013"/>
                  </a:lnTo>
                  <a:lnTo>
                    <a:pt x="2433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817233" y="8723104"/>
              <a:ext cx="53340" cy="14604"/>
            </a:xfrm>
            <a:custGeom>
              <a:avLst/>
              <a:gdLst/>
              <a:ahLst/>
              <a:cxnLst/>
              <a:rect l="l" t="t" r="r" b="b"/>
              <a:pathLst>
                <a:path w="53339" h="14604">
                  <a:moveTo>
                    <a:pt x="49885" y="0"/>
                  </a:moveTo>
                  <a:lnTo>
                    <a:pt x="3225" y="0"/>
                  </a:lnTo>
                  <a:lnTo>
                    <a:pt x="0" y="3251"/>
                  </a:lnTo>
                  <a:lnTo>
                    <a:pt x="0" y="11277"/>
                  </a:lnTo>
                  <a:lnTo>
                    <a:pt x="3225" y="14516"/>
                  </a:lnTo>
                  <a:lnTo>
                    <a:pt x="49885" y="14516"/>
                  </a:lnTo>
                  <a:lnTo>
                    <a:pt x="53111" y="11277"/>
                  </a:lnTo>
                  <a:lnTo>
                    <a:pt x="53111" y="7264"/>
                  </a:lnTo>
                  <a:lnTo>
                    <a:pt x="53111" y="3251"/>
                  </a:lnTo>
                  <a:lnTo>
                    <a:pt x="49885" y="0"/>
                  </a:lnTo>
                  <a:close/>
                </a:path>
              </a:pathLst>
            </a:custGeom>
            <a:solidFill>
              <a:srgbClr val="453F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40761" y="8797352"/>
              <a:ext cx="211419" cy="12162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01515" y="8565967"/>
              <a:ext cx="168833" cy="132372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02424" y="8816718"/>
              <a:ext cx="101422" cy="10226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660982" y="8816718"/>
              <a:ext cx="101422" cy="102260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5903929" y="8477182"/>
              <a:ext cx="932180" cy="320675"/>
            </a:xfrm>
            <a:custGeom>
              <a:avLst/>
              <a:gdLst/>
              <a:ahLst/>
              <a:cxnLst/>
              <a:rect l="l" t="t" r="r" b="b"/>
              <a:pathLst>
                <a:path w="932179" h="320675">
                  <a:moveTo>
                    <a:pt x="932014" y="0"/>
                  </a:moveTo>
                  <a:lnTo>
                    <a:pt x="0" y="0"/>
                  </a:lnTo>
                  <a:lnTo>
                    <a:pt x="0" y="320408"/>
                  </a:lnTo>
                  <a:lnTo>
                    <a:pt x="932014" y="0"/>
                  </a:lnTo>
                  <a:close/>
                </a:path>
              </a:pathLst>
            </a:custGeom>
            <a:solidFill>
              <a:srgbClr val="5E39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903929" y="8477181"/>
              <a:ext cx="932180" cy="320675"/>
            </a:xfrm>
            <a:custGeom>
              <a:avLst/>
              <a:gdLst/>
              <a:ahLst/>
              <a:cxnLst/>
              <a:rect l="l" t="t" r="r" b="b"/>
              <a:pathLst>
                <a:path w="932179" h="320675">
                  <a:moveTo>
                    <a:pt x="932014" y="0"/>
                  </a:moveTo>
                  <a:lnTo>
                    <a:pt x="0" y="320408"/>
                  </a:lnTo>
                  <a:lnTo>
                    <a:pt x="932014" y="320408"/>
                  </a:lnTo>
                  <a:lnTo>
                    <a:pt x="932014" y="0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957261" y="8808124"/>
              <a:ext cx="221049" cy="81006"/>
            </a:xfrm>
            <a:prstGeom prst="rect">
              <a:avLst/>
            </a:prstGeom>
          </p:spPr>
        </p:pic>
      </p:grpSp>
      <p:sp>
        <p:nvSpPr>
          <p:cNvPr id="113" name="object 113"/>
          <p:cNvSpPr txBox="1"/>
          <p:nvPr/>
        </p:nvSpPr>
        <p:spPr>
          <a:xfrm>
            <a:off x="4357458" y="9464306"/>
            <a:ext cx="974725" cy="237886"/>
          </a:xfrm>
          <a:prstGeom prst="rect">
            <a:avLst/>
          </a:prstGeom>
          <a:solidFill>
            <a:srgbClr val="471F87"/>
          </a:solidFill>
        </p:spPr>
        <p:txBody>
          <a:bodyPr vert="horz" wrap="square" lIns="0" tIns="22225" rIns="0" bIns="0" rtlCol="0">
            <a:spAutoFit/>
          </a:bodyPr>
          <a:lstStyle/>
          <a:p>
            <a:pPr marR="78740" algn="r">
              <a:lnSpc>
                <a:spcPct val="100000"/>
              </a:lnSpc>
            </a:pPr>
            <a:r>
              <a:rPr lang="uk-UA" sz="700" b="1" spc="-30" dirty="0" smtClean="0">
                <a:solidFill>
                  <a:srgbClr val="FFFFFF"/>
                </a:solidFill>
                <a:latin typeface="Trebuchet MS"/>
                <a:cs typeface="Trebuchet MS"/>
              </a:rPr>
              <a:t>ЗАЛІЗНИЧНІ</a:t>
            </a:r>
          </a:p>
          <a:p>
            <a:pPr marR="78740" algn="r">
              <a:lnSpc>
                <a:spcPct val="100000"/>
              </a:lnSpc>
            </a:pPr>
            <a:r>
              <a:rPr lang="uk-UA" sz="700" b="1" spc="-30" dirty="0" smtClean="0">
                <a:solidFill>
                  <a:srgbClr val="FFFFFF"/>
                </a:solidFill>
                <a:latin typeface="Trebuchet MS"/>
                <a:cs typeface="Trebuchet MS"/>
              </a:rPr>
              <a:t>ПЕРЕВЕЗЕННЯ</a:t>
            </a:r>
            <a:endParaRPr sz="700" dirty="0">
              <a:latin typeface="Trebuchet MS"/>
              <a:cs typeface="Trebuchet MS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4353675" y="7813853"/>
            <a:ext cx="974725" cy="248144"/>
          </a:xfrm>
          <a:prstGeom prst="rect">
            <a:avLst/>
          </a:prstGeom>
          <a:solidFill>
            <a:srgbClr val="E37031"/>
          </a:solidFill>
        </p:spPr>
        <p:txBody>
          <a:bodyPr vert="horz" wrap="square" lIns="0" tIns="32384" rIns="0" bIns="0" rtlCol="0">
            <a:spAutoFit/>
          </a:bodyPr>
          <a:lstStyle/>
          <a:p>
            <a:pPr marR="52705" algn="r">
              <a:lnSpc>
                <a:spcPct val="100000"/>
              </a:lnSpc>
            </a:pPr>
            <a:r>
              <a:rPr lang="uk-UA" sz="700" b="1" spc="-40" dirty="0" smtClean="0">
                <a:solidFill>
                  <a:srgbClr val="FFFFFF"/>
                </a:solidFill>
                <a:latin typeface="Trebuchet MS"/>
                <a:cs typeface="Trebuchet MS"/>
              </a:rPr>
              <a:t>МОРСЬКІ </a:t>
            </a:r>
          </a:p>
          <a:p>
            <a:pPr marR="52705" algn="r">
              <a:lnSpc>
                <a:spcPct val="100000"/>
              </a:lnSpc>
            </a:pPr>
            <a:r>
              <a:rPr lang="uk-UA" sz="700" b="1" spc="-40" dirty="0" smtClean="0">
                <a:solidFill>
                  <a:srgbClr val="FFFFFF"/>
                </a:solidFill>
                <a:latin typeface="Trebuchet MS"/>
                <a:cs typeface="Trebuchet MS"/>
              </a:rPr>
              <a:t>ПЕРЕВЕЗЕННЯ</a:t>
            </a:r>
            <a:endParaRPr sz="700" dirty="0">
              <a:latin typeface="Trebuchet MS"/>
              <a:cs typeface="Trebuchet MS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4357458" y="8598065"/>
            <a:ext cx="974725" cy="272510"/>
          </a:xfrm>
          <a:prstGeom prst="rect">
            <a:avLst/>
          </a:prstGeom>
          <a:solidFill>
            <a:srgbClr val="005D95"/>
          </a:solidFill>
        </p:spPr>
        <p:txBody>
          <a:bodyPr vert="horz" wrap="square" lIns="0" tIns="56515" rIns="0" bIns="0" rtlCol="0">
            <a:spAutoFit/>
          </a:bodyPr>
          <a:lstStyle/>
          <a:p>
            <a:pPr marR="73660" algn="r">
              <a:lnSpc>
                <a:spcPct val="100000"/>
              </a:lnSpc>
            </a:pPr>
            <a:r>
              <a:rPr lang="uk-UA" sz="7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АВТОМОБІЛЬНІ</a:t>
            </a:r>
          </a:p>
          <a:p>
            <a:pPr marR="73660" algn="r">
              <a:lnSpc>
                <a:spcPct val="100000"/>
              </a:lnSpc>
            </a:pPr>
            <a:r>
              <a:rPr lang="uk-UA" sz="7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ПЕРЕВЕЗЕННЯ</a:t>
            </a:r>
            <a:endParaRPr sz="700" dirty="0">
              <a:latin typeface="Trebuchet MS"/>
              <a:cs typeface="Trebuchet MS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420655" y="1359757"/>
            <a:ext cx="79933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7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Європейська</a:t>
            </a:r>
          </a:p>
          <a:p>
            <a:pPr algn="ctr"/>
            <a:r>
              <a:rPr lang="uk-UA" sz="7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комісія</a:t>
            </a:r>
            <a:endParaRPr lang="uk-UA" sz="7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ject 58"/>
          <p:cNvSpPr/>
          <p:nvPr/>
        </p:nvSpPr>
        <p:spPr>
          <a:xfrm>
            <a:off x="5685108" y="3758233"/>
            <a:ext cx="1197610" cy="578485"/>
          </a:xfrm>
          <a:custGeom>
            <a:avLst/>
            <a:gdLst/>
            <a:ahLst/>
            <a:cxnLst/>
            <a:rect l="l" t="t" r="r" b="b"/>
            <a:pathLst>
              <a:path w="1197610" h="578485">
                <a:moveTo>
                  <a:pt x="1197190" y="0"/>
                </a:moveTo>
                <a:lnTo>
                  <a:pt x="0" y="0"/>
                </a:lnTo>
                <a:lnTo>
                  <a:pt x="0" y="578091"/>
                </a:lnTo>
                <a:lnTo>
                  <a:pt x="1197190" y="578091"/>
                </a:lnTo>
                <a:lnTo>
                  <a:pt x="1197190" y="0"/>
                </a:lnTo>
                <a:close/>
              </a:path>
            </a:pathLst>
          </a:custGeom>
          <a:solidFill>
            <a:srgbClr val="005E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58"/>
          <p:cNvSpPr/>
          <p:nvPr/>
        </p:nvSpPr>
        <p:spPr>
          <a:xfrm>
            <a:off x="1930171" y="3754205"/>
            <a:ext cx="1197610" cy="578485"/>
          </a:xfrm>
          <a:custGeom>
            <a:avLst/>
            <a:gdLst/>
            <a:ahLst/>
            <a:cxnLst/>
            <a:rect l="l" t="t" r="r" b="b"/>
            <a:pathLst>
              <a:path w="1197610" h="578485">
                <a:moveTo>
                  <a:pt x="1197190" y="0"/>
                </a:moveTo>
                <a:lnTo>
                  <a:pt x="0" y="0"/>
                </a:lnTo>
                <a:lnTo>
                  <a:pt x="0" y="578091"/>
                </a:lnTo>
                <a:lnTo>
                  <a:pt x="1197190" y="578091"/>
                </a:lnTo>
                <a:lnTo>
                  <a:pt x="1197190" y="0"/>
                </a:lnTo>
                <a:close/>
              </a:path>
            </a:pathLst>
          </a:custGeom>
          <a:solidFill>
            <a:srgbClr val="005E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95300" y="9973078"/>
            <a:ext cx="2575560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ts val="1430"/>
              </a:lnSpc>
              <a:spcBef>
                <a:spcPts val="100"/>
              </a:spcBef>
            </a:pPr>
            <a:r>
              <a:rPr lang="uk-UA" sz="1200" b="1" spc="-30" dirty="0" smtClean="0">
                <a:solidFill>
                  <a:srgbClr val="F58229"/>
                </a:solidFill>
                <a:latin typeface="Trebuchet MS"/>
                <a:cs typeface="Trebuchet MS"/>
              </a:rPr>
              <a:t>ДОДАТКОВА</a:t>
            </a:r>
            <a:r>
              <a:rPr sz="1200" b="1" spc="20" dirty="0" smtClean="0">
                <a:solidFill>
                  <a:srgbClr val="F58229"/>
                </a:solidFill>
                <a:latin typeface="Trebuchet MS"/>
                <a:cs typeface="Trebuchet MS"/>
              </a:rPr>
              <a:t> </a:t>
            </a:r>
            <a:r>
              <a:rPr lang="uk-UA" sz="1200" b="1" spc="20" dirty="0" smtClean="0">
                <a:solidFill>
                  <a:srgbClr val="F58229"/>
                </a:solidFill>
                <a:latin typeface="Trebuchet MS"/>
                <a:cs typeface="Trebuchet MS"/>
              </a:rPr>
              <a:t>І</a:t>
            </a:r>
            <a:r>
              <a:rPr sz="1200" b="1" spc="-10" dirty="0" smtClean="0">
                <a:solidFill>
                  <a:srgbClr val="F58229"/>
                </a:solidFill>
                <a:latin typeface="Trebuchet MS"/>
                <a:cs typeface="Trebuchet MS"/>
              </a:rPr>
              <a:t>НФОРМАЦ</a:t>
            </a:r>
            <a:r>
              <a:rPr lang="uk-UA" sz="1200" b="1" spc="-10" dirty="0" smtClean="0">
                <a:solidFill>
                  <a:srgbClr val="F58229"/>
                </a:solidFill>
                <a:latin typeface="Trebuchet MS"/>
                <a:cs typeface="Trebuchet MS"/>
              </a:rPr>
              <a:t>І</a:t>
            </a:r>
            <a:r>
              <a:rPr sz="1200" b="1" spc="-10" dirty="0" smtClean="0">
                <a:solidFill>
                  <a:srgbClr val="F58229"/>
                </a:solidFill>
                <a:latin typeface="Trebuchet MS"/>
                <a:cs typeface="Trebuchet MS"/>
              </a:rPr>
              <a:t>Я</a:t>
            </a:r>
            <a:r>
              <a:rPr sz="1200" b="1" spc="-10" dirty="0">
                <a:solidFill>
                  <a:srgbClr val="F58229"/>
                </a:solidFill>
                <a:latin typeface="Trebuchet MS"/>
                <a:cs typeface="Trebuchet MS"/>
              </a:rPr>
              <a:t>:</a:t>
            </a:r>
            <a:endParaRPr sz="1200" dirty="0">
              <a:latin typeface="Trebuchet MS"/>
              <a:cs typeface="Trebuchet MS"/>
            </a:endParaRPr>
          </a:p>
          <a:p>
            <a:pPr marL="12700">
              <a:lnSpc>
                <a:spcPts val="1310"/>
              </a:lnSpc>
            </a:pPr>
            <a:r>
              <a:rPr sz="1100" spc="-35" dirty="0">
                <a:solidFill>
                  <a:srgbClr val="005D95"/>
                </a:solidFill>
                <a:latin typeface="Trebuchet MS"/>
                <a:cs typeface="Trebuchet MS"/>
                <a:hlinkClick r:id="rId2"/>
              </a:rPr>
              <a:t>https://ec.europa.eu/ICS2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54450" y="8146853"/>
            <a:ext cx="2085366" cy="6145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48640" algn="r">
              <a:lnSpc>
                <a:spcPct val="155700"/>
              </a:lnSpc>
              <a:spcBef>
                <a:spcPts val="100"/>
              </a:spcBef>
            </a:pPr>
            <a:r>
              <a:rPr lang="uk-UA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Поштові оператори</a:t>
            </a:r>
          </a:p>
          <a:p>
            <a:pPr marL="12700" marR="5080" indent="548640" algn="r">
              <a:lnSpc>
                <a:spcPct val="155700"/>
              </a:lnSpc>
              <a:spcBef>
                <a:spcPts val="100"/>
              </a:spcBef>
            </a:pPr>
            <a:r>
              <a:rPr lang="uk-UA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Служби експрес-доставки</a:t>
            </a:r>
            <a:r>
              <a:rPr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endParaRPr lang="uk-UA" sz="800" spc="-50" dirty="0" smtClean="0">
              <a:solidFill>
                <a:srgbClr val="4D4D4F"/>
              </a:solidFill>
              <a:latin typeface="Trebuchet MS"/>
              <a:cs typeface="Trebuchet MS"/>
            </a:endParaRPr>
          </a:p>
          <a:p>
            <a:pPr marL="12700" marR="5080" indent="548640" algn="r">
              <a:lnSpc>
                <a:spcPct val="155700"/>
              </a:lnSpc>
              <a:spcBef>
                <a:spcPts val="100"/>
              </a:spcBef>
            </a:pPr>
            <a:r>
              <a:rPr lang="uk-UA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Поштові оператори третіх країн</a:t>
            </a:r>
            <a:endParaRPr sz="800" spc="-5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84907" y="8716219"/>
            <a:ext cx="2355086" cy="404598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35"/>
              </a:spcBef>
            </a:pPr>
            <a:r>
              <a:rPr lang="uk-UA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Транспортно-експедиторські логістичні компанії</a:t>
            </a:r>
          </a:p>
          <a:p>
            <a:pPr marR="5080" algn="r">
              <a:lnSpc>
                <a:spcPct val="100000"/>
              </a:lnSpc>
              <a:spcBef>
                <a:spcPts val="635"/>
              </a:spcBef>
            </a:pPr>
            <a:r>
              <a:rPr lang="uk-UA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Авіаперевізники</a:t>
            </a:r>
            <a:r>
              <a:rPr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endParaRPr lang="uk-UA" sz="800" spc="-50" dirty="0" smtClean="0">
              <a:solidFill>
                <a:srgbClr val="4D4D4F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60299" y="5138725"/>
            <a:ext cx="22872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 indent="-164465" algn="just">
              <a:lnSpc>
                <a:spcPct val="100000"/>
              </a:lnSpc>
              <a:spcBef>
                <a:spcPts val="100"/>
              </a:spcBef>
              <a:buClr>
                <a:srgbClr val="005D95"/>
              </a:buClr>
              <a:buChar char="•"/>
              <a:tabLst>
                <a:tab pos="177165" algn="l"/>
              </a:tabLst>
            </a:pPr>
            <a:r>
              <a:rPr lang="uk-UA" sz="1000" spc="-70" dirty="0" smtClean="0">
                <a:solidFill>
                  <a:srgbClr val="4D4D4F"/>
                </a:solidFill>
                <a:latin typeface="Trebuchet MS"/>
                <a:cs typeface="Trebuchet MS"/>
              </a:rPr>
              <a:t>Адаптувати бізнес-процеси компанії</a:t>
            </a:r>
            <a:endParaRPr sz="1000" spc="-7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0299" y="5443525"/>
            <a:ext cx="22555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0" marR="5080" indent="-16510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177800" algn="l"/>
              </a:tabLst>
            </a:pPr>
            <a:r>
              <a:rPr lang="ru-RU" sz="10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Вжити</a:t>
            </a:r>
            <a:r>
              <a:rPr lang="ru-RU" sz="10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заходів</a:t>
            </a:r>
            <a:r>
              <a:rPr lang="ru-RU" sz="10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для </a:t>
            </a:r>
            <a:r>
              <a:rPr lang="ru-RU" sz="10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забезпечення</a:t>
            </a:r>
            <a:r>
              <a:rPr lang="ru-RU" sz="10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подання</a:t>
            </a:r>
            <a:r>
              <a:rPr lang="ru-RU" sz="10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точних</a:t>
            </a:r>
            <a:r>
              <a:rPr lang="ru-RU" sz="10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та </a:t>
            </a:r>
            <a:r>
              <a:rPr lang="ru-RU" sz="10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достовірних</a:t>
            </a:r>
            <a:r>
              <a:rPr lang="ru-RU" sz="10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даних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0299" y="5900725"/>
            <a:ext cx="2211705" cy="4572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77800" marR="5080" indent="-165100" algn="just">
              <a:lnSpc>
                <a:spcPct val="91700"/>
              </a:lnSpc>
              <a:spcBef>
                <a:spcPts val="200"/>
              </a:spcBef>
              <a:buChar char="•"/>
              <a:tabLst>
                <a:tab pos="177800" algn="l"/>
              </a:tabLst>
            </a:pPr>
            <a:r>
              <a:rPr lang="ru-RU" sz="1000" spc="-5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Розробити</a:t>
            </a:r>
            <a:r>
              <a:rPr lang="ru-RU" sz="1000" spc="-5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5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або</a:t>
            </a:r>
            <a:r>
              <a:rPr lang="ru-RU" sz="1000" spc="-5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5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оновити</a:t>
            </a:r>
            <a:r>
              <a:rPr lang="ru-RU" sz="1000" spc="-55" dirty="0" smtClean="0">
                <a:solidFill>
                  <a:srgbClr val="4D4D4F"/>
                </a:solidFill>
                <a:latin typeface="Trebuchet MS"/>
                <a:cs typeface="Trebuchet MS"/>
              </a:rPr>
              <a:t> ІТ-</a:t>
            </a:r>
            <a:r>
              <a:rPr lang="ru-RU" sz="1000" spc="-5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системи</a:t>
            </a:r>
            <a:r>
              <a:rPr lang="ru-RU" sz="1000" spc="-5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5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компанії</a:t>
            </a:r>
            <a:r>
              <a:rPr lang="ru-RU" sz="1000" spc="-55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1000" spc="-5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які</a:t>
            </a:r>
            <a:r>
              <a:rPr lang="ru-RU" sz="1000" spc="-5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5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використовуються</a:t>
            </a:r>
            <a:r>
              <a:rPr lang="ru-RU" sz="1000" spc="-55" dirty="0" smtClean="0">
                <a:solidFill>
                  <a:srgbClr val="4D4D4F"/>
                </a:solidFill>
                <a:latin typeface="Trebuchet MS"/>
                <a:cs typeface="Trebuchet MS"/>
              </a:rPr>
              <a:t> для </a:t>
            </a:r>
            <a:r>
              <a:rPr lang="ru-RU" sz="1000" spc="-5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обміну</a:t>
            </a:r>
            <a:r>
              <a:rPr lang="ru-RU" sz="1000" spc="-5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5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інформацією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60299" y="6484925"/>
            <a:ext cx="2190750" cy="3048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77800" marR="5080" indent="-165100" algn="just">
              <a:lnSpc>
                <a:spcPts val="1000"/>
              </a:lnSpc>
              <a:spcBef>
                <a:spcPts val="300"/>
              </a:spcBef>
              <a:buChar char="•"/>
              <a:tabLst>
                <a:tab pos="177800" algn="l"/>
              </a:tabLst>
            </a:pPr>
            <a:r>
              <a:rPr lang="uk-UA" sz="1000" spc="-70" dirty="0" smtClean="0">
                <a:solidFill>
                  <a:srgbClr val="4D4D4F"/>
                </a:solidFill>
                <a:latin typeface="Trebuchet MS"/>
                <a:cs typeface="Trebuchet MS"/>
              </a:rPr>
              <a:t>Забезпечити навчання та підвищення кваліфікації співробітників компанії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21685" y="5138725"/>
            <a:ext cx="23939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У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разі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неподання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необхідних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даних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до ICS2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відправлення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або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вантажі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будуть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зупинені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на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митному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2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кордоні</a:t>
            </a:r>
            <a:r>
              <a:rPr lang="ru-RU" sz="1000" spc="-25" dirty="0" smtClean="0">
                <a:solidFill>
                  <a:srgbClr val="4D4D4F"/>
                </a:solidFill>
                <a:latin typeface="Trebuchet MS"/>
                <a:cs typeface="Trebuchet MS"/>
              </a:rPr>
              <a:t> ЄС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21685" y="5748325"/>
            <a:ext cx="25641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1000" spc="-7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Митниця</a:t>
            </a:r>
            <a:r>
              <a:rPr lang="ru-RU" sz="1000" spc="-70" dirty="0" smtClean="0">
                <a:solidFill>
                  <a:srgbClr val="4D4D4F"/>
                </a:solidFill>
                <a:latin typeface="Trebuchet MS"/>
                <a:cs typeface="Trebuchet MS"/>
              </a:rPr>
              <a:t> не </a:t>
            </a:r>
            <a:r>
              <a:rPr lang="ru-RU" sz="1000" spc="-7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проводитиме</a:t>
            </a:r>
            <a:r>
              <a:rPr lang="ru-RU" sz="1000" spc="-7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7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оформлення</a:t>
            </a:r>
            <a:r>
              <a:rPr lang="ru-RU" sz="1000" spc="-7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7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товарів</a:t>
            </a:r>
            <a:endParaRPr sz="1000" spc="-7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21685" y="6027725"/>
            <a:ext cx="2389505" cy="5514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lnSpc>
                <a:spcPts val="1000"/>
              </a:lnSpc>
              <a:spcBef>
                <a:spcPts val="300"/>
              </a:spcBef>
            </a:pP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Неналежним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чином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заповнені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декларації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або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відхилятимуться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або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будуть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піддаватися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зайвій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перевірці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що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може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спричинити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санкційні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заходи за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недотримання</a:t>
            </a:r>
            <a:r>
              <a:rPr lang="ru-RU" sz="1000" spc="-6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1000" spc="-6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вимог</a:t>
            </a:r>
            <a:endParaRPr sz="1000" spc="-6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5301" y="8826678"/>
            <a:ext cx="2515870" cy="93615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just">
              <a:lnSpc>
                <a:spcPts val="1000"/>
              </a:lnSpc>
              <a:spcBef>
                <a:spcPts val="300"/>
              </a:spcBef>
            </a:pPr>
            <a:r>
              <a:rPr lang="uk-UA" sz="1000" spc="-50" dirty="0">
                <a:solidFill>
                  <a:srgbClr val="4D4D4F"/>
                </a:solidFill>
                <a:latin typeface="Trebuchet MS"/>
                <a:cs typeface="Trebuchet MS"/>
              </a:rPr>
              <a:t>В</a:t>
            </a:r>
            <a:r>
              <a:rPr lang="uk-UA" sz="10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сі виробники, експортери та фізичні особи, що перебувають за межами ЄС, які ввозитимуть/ переміщуватимуть товари на/ через територію ЄС. Вони будуть зобов'язані надавати необхідну інформацію тим учасникам товарообігу, яких безпосередньо стосується </a:t>
            </a:r>
            <a:r>
              <a:rPr lang="en-US" sz="10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ICS2</a:t>
            </a:r>
            <a:r>
              <a:rPr lang="uk-UA" sz="10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.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42800" y="6905228"/>
            <a:ext cx="2771775" cy="12105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62865">
              <a:lnSpc>
                <a:spcPct val="100000"/>
              </a:lnSpc>
              <a:spcBef>
                <a:spcPts val="100"/>
              </a:spcBef>
            </a:pPr>
            <a:r>
              <a:rPr sz="1600" b="1" spc="-20" dirty="0" smtClean="0">
                <a:solidFill>
                  <a:srgbClr val="471F87"/>
                </a:solidFill>
                <a:latin typeface="Trebuchet MS"/>
                <a:cs typeface="Trebuchet MS"/>
              </a:rPr>
              <a:t>КО</a:t>
            </a:r>
            <a:r>
              <a:rPr lang="uk-UA" sz="1600" b="1" spc="-20" dirty="0" smtClean="0">
                <a:solidFill>
                  <a:srgbClr val="471F87"/>
                </a:solidFill>
                <a:latin typeface="Trebuchet MS"/>
                <a:cs typeface="Trebuchet MS"/>
              </a:rPr>
              <a:t>ЛИ</a:t>
            </a:r>
            <a:r>
              <a:rPr sz="1600" b="1" spc="-80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dirty="0" smtClean="0">
                <a:solidFill>
                  <a:srgbClr val="471F87"/>
                </a:solidFill>
                <a:latin typeface="Trebuchet MS"/>
                <a:cs typeface="Trebuchet MS"/>
              </a:rPr>
              <a:t>НЕОБХ</a:t>
            </a:r>
            <a:r>
              <a:rPr lang="uk-UA" sz="1600" b="1" dirty="0" smtClean="0">
                <a:solidFill>
                  <a:srgbClr val="471F87"/>
                </a:solidFill>
                <a:latin typeface="Trebuchet MS"/>
                <a:cs typeface="Trebuchet MS"/>
              </a:rPr>
              <a:t>ІДНО</a:t>
            </a:r>
            <a:r>
              <a:rPr sz="1600" b="1" spc="-75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spc="-20" dirty="0" smtClean="0">
                <a:solidFill>
                  <a:srgbClr val="471F87"/>
                </a:solidFill>
                <a:latin typeface="Trebuchet MS"/>
                <a:cs typeface="Trebuchet MS"/>
              </a:rPr>
              <a:t>Б</a:t>
            </a:r>
            <a:r>
              <a:rPr lang="uk-UA" sz="1600" b="1" spc="-20" dirty="0" smtClean="0">
                <a:solidFill>
                  <a:srgbClr val="471F87"/>
                </a:solidFill>
                <a:latin typeface="Trebuchet MS"/>
                <a:cs typeface="Trebuchet MS"/>
              </a:rPr>
              <a:t>УТИ</a:t>
            </a:r>
            <a:r>
              <a:rPr sz="1600" b="1" spc="-20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spc="-10" dirty="0" smtClean="0">
                <a:solidFill>
                  <a:srgbClr val="471F87"/>
                </a:solidFill>
                <a:latin typeface="Trebuchet MS"/>
                <a:cs typeface="Trebuchet MS"/>
              </a:rPr>
              <a:t>ГОТОВ</a:t>
            </a:r>
            <a:r>
              <a:rPr lang="uk-UA" sz="1600" b="1" spc="-10" dirty="0">
                <a:solidFill>
                  <a:srgbClr val="471F87"/>
                </a:solidFill>
                <a:latin typeface="Trebuchet MS"/>
                <a:cs typeface="Trebuchet MS"/>
              </a:rPr>
              <a:t>И</a:t>
            </a:r>
            <a:r>
              <a:rPr sz="1600" b="1" spc="-10" dirty="0" smtClean="0">
                <a:solidFill>
                  <a:srgbClr val="471F87"/>
                </a:solidFill>
                <a:latin typeface="Trebuchet MS"/>
                <a:cs typeface="Trebuchet MS"/>
              </a:rPr>
              <a:t>М</a:t>
            </a:r>
            <a:r>
              <a:rPr lang="uk-UA" sz="1600" b="1" spc="-10" dirty="0" smtClean="0">
                <a:solidFill>
                  <a:srgbClr val="471F87"/>
                </a:solidFill>
                <a:latin typeface="Trebuchet MS"/>
                <a:cs typeface="Trebuchet MS"/>
              </a:rPr>
              <a:t>И</a:t>
            </a:r>
            <a:r>
              <a:rPr sz="1600" b="1" spc="-10" dirty="0" smtClean="0">
                <a:solidFill>
                  <a:srgbClr val="471F87"/>
                </a:solidFill>
                <a:latin typeface="Trebuchet MS"/>
                <a:cs typeface="Trebuchet MS"/>
              </a:rPr>
              <a:t>?</a:t>
            </a:r>
            <a:endParaRPr sz="160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000"/>
              </a:lnSpc>
              <a:spcBef>
                <a:spcPts val="465"/>
              </a:spcBef>
            </a:pPr>
            <a:r>
              <a:rPr lang="uk-UA" sz="9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Кожен випуск зачіпатиме різних суб'єктів господарювання та різні способи транспортування товарів. Дата, після досягнення якої суб'єкти господарювання будуть зобов'язані подавати інформацію до </a:t>
            </a:r>
            <a:r>
              <a:rPr lang="en-US" sz="9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ICS2, </a:t>
            </a:r>
            <a:r>
              <a:rPr lang="uk-UA" sz="9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залежить від типу послуг, які вони надають.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3331" y="4591505"/>
            <a:ext cx="216090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uk-UA" sz="1600" b="1" dirty="0" smtClean="0">
                <a:solidFill>
                  <a:srgbClr val="471F87"/>
                </a:solidFill>
                <a:latin typeface="Trebuchet MS"/>
                <a:cs typeface="Trebuchet MS"/>
              </a:rPr>
              <a:t>ЯК</a:t>
            </a:r>
            <a:r>
              <a:rPr sz="1600" b="1" spc="-15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lang="uk-UA" sz="1600" b="1" spc="-35" dirty="0" smtClean="0">
                <a:solidFill>
                  <a:srgbClr val="471F87"/>
                </a:solidFill>
                <a:latin typeface="Trebuchet MS"/>
                <a:cs typeface="Trebuchet MS"/>
              </a:rPr>
              <a:t>ПІДГОТУВАТИСЯ ДО</a:t>
            </a:r>
            <a:r>
              <a:rPr sz="1600" b="1" spc="-5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471F87"/>
                </a:solidFill>
                <a:latin typeface="Trebuchet MS"/>
                <a:cs typeface="Trebuchet MS"/>
              </a:rPr>
              <a:t>ICS2?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6377" y="1439096"/>
            <a:ext cx="18034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Trebuchet MS"/>
                <a:cs typeface="Trebuchet MS"/>
              </a:rPr>
              <a:t>КОГО</a:t>
            </a:r>
            <a:r>
              <a:rPr sz="14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rebuchet MS"/>
                <a:cs typeface="Trebuchet MS"/>
              </a:rPr>
              <a:t>ICS2 </a:t>
            </a:r>
            <a:r>
              <a:rPr lang="uk-UA" sz="14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СТОСУЄТЬСЯ</a:t>
            </a:r>
            <a:r>
              <a:rPr sz="14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1400" b="1" spc="-20" dirty="0" smtClean="0">
                <a:solidFill>
                  <a:srgbClr val="FFFFFF"/>
                </a:solidFill>
                <a:latin typeface="Trebuchet MS"/>
                <a:cs typeface="Trebuchet MS"/>
              </a:rPr>
              <a:t>БЕЗПОСЕРЕДНЬО</a:t>
            </a:r>
            <a:r>
              <a:rPr sz="1400" b="1" spc="-20" dirty="0" smtClean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192164" y="8252821"/>
            <a:ext cx="683895" cy="123189"/>
          </a:xfrm>
          <a:custGeom>
            <a:avLst/>
            <a:gdLst/>
            <a:ahLst/>
            <a:cxnLst/>
            <a:rect l="l" t="t" r="r" b="b"/>
            <a:pathLst>
              <a:path w="683895" h="123190">
                <a:moveTo>
                  <a:pt x="646061" y="0"/>
                </a:moveTo>
                <a:lnTo>
                  <a:pt x="37769" y="0"/>
                </a:lnTo>
                <a:lnTo>
                  <a:pt x="23070" y="2969"/>
                </a:lnTo>
                <a:lnTo>
                  <a:pt x="11064" y="11064"/>
                </a:lnTo>
                <a:lnTo>
                  <a:pt x="2969" y="23070"/>
                </a:lnTo>
                <a:lnTo>
                  <a:pt x="0" y="37769"/>
                </a:lnTo>
                <a:lnTo>
                  <a:pt x="0" y="84937"/>
                </a:lnTo>
                <a:lnTo>
                  <a:pt x="2969" y="99642"/>
                </a:lnTo>
                <a:lnTo>
                  <a:pt x="11064" y="111647"/>
                </a:lnTo>
                <a:lnTo>
                  <a:pt x="23070" y="119740"/>
                </a:lnTo>
                <a:lnTo>
                  <a:pt x="37769" y="122707"/>
                </a:lnTo>
                <a:lnTo>
                  <a:pt x="646061" y="122707"/>
                </a:lnTo>
                <a:lnTo>
                  <a:pt x="660766" y="119740"/>
                </a:lnTo>
                <a:lnTo>
                  <a:pt x="672771" y="111647"/>
                </a:lnTo>
                <a:lnTo>
                  <a:pt x="680864" y="99642"/>
                </a:lnTo>
                <a:lnTo>
                  <a:pt x="683831" y="84937"/>
                </a:lnTo>
                <a:lnTo>
                  <a:pt x="683831" y="37769"/>
                </a:lnTo>
                <a:lnTo>
                  <a:pt x="680864" y="23070"/>
                </a:lnTo>
                <a:lnTo>
                  <a:pt x="672771" y="11064"/>
                </a:lnTo>
                <a:lnTo>
                  <a:pt x="660766" y="2969"/>
                </a:lnTo>
                <a:lnTo>
                  <a:pt x="646061" y="0"/>
                </a:lnTo>
                <a:close/>
              </a:path>
            </a:pathLst>
          </a:custGeom>
          <a:solidFill>
            <a:srgbClr val="47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92164" y="8443040"/>
            <a:ext cx="683895" cy="123189"/>
          </a:xfrm>
          <a:custGeom>
            <a:avLst/>
            <a:gdLst/>
            <a:ahLst/>
            <a:cxnLst/>
            <a:rect l="l" t="t" r="r" b="b"/>
            <a:pathLst>
              <a:path w="683895" h="123190">
                <a:moveTo>
                  <a:pt x="646061" y="0"/>
                </a:moveTo>
                <a:lnTo>
                  <a:pt x="37769" y="0"/>
                </a:lnTo>
                <a:lnTo>
                  <a:pt x="23070" y="2969"/>
                </a:lnTo>
                <a:lnTo>
                  <a:pt x="11064" y="11064"/>
                </a:lnTo>
                <a:lnTo>
                  <a:pt x="2969" y="23070"/>
                </a:lnTo>
                <a:lnTo>
                  <a:pt x="0" y="37769"/>
                </a:lnTo>
                <a:lnTo>
                  <a:pt x="0" y="84937"/>
                </a:lnTo>
                <a:lnTo>
                  <a:pt x="2969" y="99642"/>
                </a:lnTo>
                <a:lnTo>
                  <a:pt x="11064" y="111647"/>
                </a:lnTo>
                <a:lnTo>
                  <a:pt x="23070" y="119740"/>
                </a:lnTo>
                <a:lnTo>
                  <a:pt x="37769" y="122707"/>
                </a:lnTo>
                <a:lnTo>
                  <a:pt x="646061" y="122707"/>
                </a:lnTo>
                <a:lnTo>
                  <a:pt x="660766" y="119740"/>
                </a:lnTo>
                <a:lnTo>
                  <a:pt x="672771" y="111647"/>
                </a:lnTo>
                <a:lnTo>
                  <a:pt x="680864" y="99642"/>
                </a:lnTo>
                <a:lnTo>
                  <a:pt x="683831" y="84937"/>
                </a:lnTo>
                <a:lnTo>
                  <a:pt x="683831" y="37769"/>
                </a:lnTo>
                <a:lnTo>
                  <a:pt x="680864" y="23070"/>
                </a:lnTo>
                <a:lnTo>
                  <a:pt x="672771" y="11064"/>
                </a:lnTo>
                <a:lnTo>
                  <a:pt x="660766" y="2969"/>
                </a:lnTo>
                <a:lnTo>
                  <a:pt x="646061" y="0"/>
                </a:lnTo>
                <a:close/>
              </a:path>
            </a:pathLst>
          </a:custGeom>
          <a:solidFill>
            <a:srgbClr val="47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92164" y="8626590"/>
            <a:ext cx="683895" cy="123189"/>
          </a:xfrm>
          <a:custGeom>
            <a:avLst/>
            <a:gdLst/>
            <a:ahLst/>
            <a:cxnLst/>
            <a:rect l="l" t="t" r="r" b="b"/>
            <a:pathLst>
              <a:path w="683895" h="123190">
                <a:moveTo>
                  <a:pt x="646061" y="0"/>
                </a:moveTo>
                <a:lnTo>
                  <a:pt x="37769" y="0"/>
                </a:lnTo>
                <a:lnTo>
                  <a:pt x="23070" y="2969"/>
                </a:lnTo>
                <a:lnTo>
                  <a:pt x="11064" y="11064"/>
                </a:lnTo>
                <a:lnTo>
                  <a:pt x="2969" y="23070"/>
                </a:lnTo>
                <a:lnTo>
                  <a:pt x="0" y="37769"/>
                </a:lnTo>
                <a:lnTo>
                  <a:pt x="0" y="84937"/>
                </a:lnTo>
                <a:lnTo>
                  <a:pt x="2969" y="99642"/>
                </a:lnTo>
                <a:lnTo>
                  <a:pt x="11064" y="111647"/>
                </a:lnTo>
                <a:lnTo>
                  <a:pt x="23070" y="119740"/>
                </a:lnTo>
                <a:lnTo>
                  <a:pt x="37769" y="122707"/>
                </a:lnTo>
                <a:lnTo>
                  <a:pt x="646061" y="122707"/>
                </a:lnTo>
                <a:lnTo>
                  <a:pt x="660766" y="119740"/>
                </a:lnTo>
                <a:lnTo>
                  <a:pt x="672771" y="111647"/>
                </a:lnTo>
                <a:lnTo>
                  <a:pt x="680864" y="99642"/>
                </a:lnTo>
                <a:lnTo>
                  <a:pt x="683831" y="84937"/>
                </a:lnTo>
                <a:lnTo>
                  <a:pt x="683831" y="37769"/>
                </a:lnTo>
                <a:lnTo>
                  <a:pt x="680864" y="23070"/>
                </a:lnTo>
                <a:lnTo>
                  <a:pt x="672771" y="11064"/>
                </a:lnTo>
                <a:lnTo>
                  <a:pt x="660766" y="2969"/>
                </a:lnTo>
                <a:lnTo>
                  <a:pt x="646061" y="0"/>
                </a:lnTo>
                <a:close/>
              </a:path>
            </a:pathLst>
          </a:custGeom>
          <a:solidFill>
            <a:srgbClr val="47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92164" y="8819516"/>
            <a:ext cx="591185" cy="123189"/>
          </a:xfrm>
          <a:custGeom>
            <a:avLst/>
            <a:gdLst/>
            <a:ahLst/>
            <a:cxnLst/>
            <a:rect l="l" t="t" r="r" b="b"/>
            <a:pathLst>
              <a:path w="591184" h="123190">
                <a:moveTo>
                  <a:pt x="553326" y="0"/>
                </a:moveTo>
                <a:lnTo>
                  <a:pt x="37769" y="0"/>
                </a:lnTo>
                <a:lnTo>
                  <a:pt x="23070" y="2969"/>
                </a:lnTo>
                <a:lnTo>
                  <a:pt x="11064" y="11064"/>
                </a:lnTo>
                <a:lnTo>
                  <a:pt x="2969" y="23070"/>
                </a:lnTo>
                <a:lnTo>
                  <a:pt x="0" y="37769"/>
                </a:lnTo>
                <a:lnTo>
                  <a:pt x="0" y="84937"/>
                </a:lnTo>
                <a:lnTo>
                  <a:pt x="2969" y="99642"/>
                </a:lnTo>
                <a:lnTo>
                  <a:pt x="11064" y="111647"/>
                </a:lnTo>
                <a:lnTo>
                  <a:pt x="23070" y="119740"/>
                </a:lnTo>
                <a:lnTo>
                  <a:pt x="37769" y="122707"/>
                </a:lnTo>
                <a:lnTo>
                  <a:pt x="553326" y="122707"/>
                </a:lnTo>
                <a:lnTo>
                  <a:pt x="568025" y="119740"/>
                </a:lnTo>
                <a:lnTo>
                  <a:pt x="580031" y="111647"/>
                </a:lnTo>
                <a:lnTo>
                  <a:pt x="588127" y="99642"/>
                </a:lnTo>
                <a:lnTo>
                  <a:pt x="591096" y="84937"/>
                </a:lnTo>
                <a:lnTo>
                  <a:pt x="591096" y="37769"/>
                </a:lnTo>
                <a:lnTo>
                  <a:pt x="588127" y="23070"/>
                </a:lnTo>
                <a:lnTo>
                  <a:pt x="580031" y="11064"/>
                </a:lnTo>
                <a:lnTo>
                  <a:pt x="568025" y="2969"/>
                </a:lnTo>
                <a:lnTo>
                  <a:pt x="553326" y="0"/>
                </a:lnTo>
                <a:close/>
              </a:path>
            </a:pathLst>
          </a:custGeom>
          <a:solidFill>
            <a:srgbClr val="47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92164" y="8999736"/>
            <a:ext cx="459105" cy="123189"/>
          </a:xfrm>
          <a:custGeom>
            <a:avLst/>
            <a:gdLst/>
            <a:ahLst/>
            <a:cxnLst/>
            <a:rect l="l" t="t" r="r" b="b"/>
            <a:pathLst>
              <a:path w="459104" h="123190">
                <a:moveTo>
                  <a:pt x="421131" y="0"/>
                </a:moveTo>
                <a:lnTo>
                  <a:pt x="37769" y="0"/>
                </a:lnTo>
                <a:lnTo>
                  <a:pt x="23070" y="2969"/>
                </a:lnTo>
                <a:lnTo>
                  <a:pt x="11064" y="11064"/>
                </a:lnTo>
                <a:lnTo>
                  <a:pt x="2969" y="23070"/>
                </a:lnTo>
                <a:lnTo>
                  <a:pt x="0" y="37769"/>
                </a:lnTo>
                <a:lnTo>
                  <a:pt x="0" y="84937"/>
                </a:lnTo>
                <a:lnTo>
                  <a:pt x="2969" y="99642"/>
                </a:lnTo>
                <a:lnTo>
                  <a:pt x="11064" y="111647"/>
                </a:lnTo>
                <a:lnTo>
                  <a:pt x="23070" y="119740"/>
                </a:lnTo>
                <a:lnTo>
                  <a:pt x="37769" y="122707"/>
                </a:lnTo>
                <a:lnTo>
                  <a:pt x="421131" y="122707"/>
                </a:lnTo>
                <a:lnTo>
                  <a:pt x="435831" y="119740"/>
                </a:lnTo>
                <a:lnTo>
                  <a:pt x="447836" y="111647"/>
                </a:lnTo>
                <a:lnTo>
                  <a:pt x="455932" y="99642"/>
                </a:lnTo>
                <a:lnTo>
                  <a:pt x="458901" y="84937"/>
                </a:lnTo>
                <a:lnTo>
                  <a:pt x="458901" y="37769"/>
                </a:lnTo>
                <a:lnTo>
                  <a:pt x="455932" y="23070"/>
                </a:lnTo>
                <a:lnTo>
                  <a:pt x="447836" y="11064"/>
                </a:lnTo>
                <a:lnTo>
                  <a:pt x="435831" y="2969"/>
                </a:lnTo>
                <a:lnTo>
                  <a:pt x="421131" y="0"/>
                </a:lnTo>
                <a:close/>
              </a:path>
            </a:pathLst>
          </a:custGeom>
          <a:solidFill>
            <a:srgbClr val="47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92164" y="9208692"/>
            <a:ext cx="459105" cy="123189"/>
          </a:xfrm>
          <a:custGeom>
            <a:avLst/>
            <a:gdLst/>
            <a:ahLst/>
            <a:cxnLst/>
            <a:rect l="l" t="t" r="r" b="b"/>
            <a:pathLst>
              <a:path w="459104" h="123190">
                <a:moveTo>
                  <a:pt x="421131" y="0"/>
                </a:moveTo>
                <a:lnTo>
                  <a:pt x="37769" y="0"/>
                </a:lnTo>
                <a:lnTo>
                  <a:pt x="23070" y="2969"/>
                </a:lnTo>
                <a:lnTo>
                  <a:pt x="11064" y="11064"/>
                </a:lnTo>
                <a:lnTo>
                  <a:pt x="2969" y="23070"/>
                </a:lnTo>
                <a:lnTo>
                  <a:pt x="0" y="37769"/>
                </a:lnTo>
                <a:lnTo>
                  <a:pt x="0" y="84937"/>
                </a:lnTo>
                <a:lnTo>
                  <a:pt x="2969" y="99642"/>
                </a:lnTo>
                <a:lnTo>
                  <a:pt x="11064" y="111647"/>
                </a:lnTo>
                <a:lnTo>
                  <a:pt x="23070" y="119740"/>
                </a:lnTo>
                <a:lnTo>
                  <a:pt x="37769" y="122707"/>
                </a:lnTo>
                <a:lnTo>
                  <a:pt x="421131" y="122707"/>
                </a:lnTo>
                <a:lnTo>
                  <a:pt x="435831" y="119740"/>
                </a:lnTo>
                <a:lnTo>
                  <a:pt x="447836" y="111647"/>
                </a:lnTo>
                <a:lnTo>
                  <a:pt x="455932" y="99642"/>
                </a:lnTo>
                <a:lnTo>
                  <a:pt x="458901" y="84937"/>
                </a:lnTo>
                <a:lnTo>
                  <a:pt x="458901" y="37769"/>
                </a:lnTo>
                <a:lnTo>
                  <a:pt x="455932" y="23070"/>
                </a:lnTo>
                <a:lnTo>
                  <a:pt x="447836" y="11064"/>
                </a:lnTo>
                <a:lnTo>
                  <a:pt x="435831" y="2969"/>
                </a:lnTo>
                <a:lnTo>
                  <a:pt x="421131" y="0"/>
                </a:lnTo>
                <a:close/>
              </a:path>
            </a:pathLst>
          </a:custGeom>
          <a:solidFill>
            <a:srgbClr val="47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92164" y="9491323"/>
            <a:ext cx="459105" cy="123189"/>
          </a:xfrm>
          <a:custGeom>
            <a:avLst/>
            <a:gdLst/>
            <a:ahLst/>
            <a:cxnLst/>
            <a:rect l="l" t="t" r="r" b="b"/>
            <a:pathLst>
              <a:path w="459104" h="123190">
                <a:moveTo>
                  <a:pt x="421131" y="0"/>
                </a:moveTo>
                <a:lnTo>
                  <a:pt x="37769" y="0"/>
                </a:lnTo>
                <a:lnTo>
                  <a:pt x="23070" y="2969"/>
                </a:lnTo>
                <a:lnTo>
                  <a:pt x="11064" y="11064"/>
                </a:lnTo>
                <a:lnTo>
                  <a:pt x="2969" y="23070"/>
                </a:lnTo>
                <a:lnTo>
                  <a:pt x="0" y="37769"/>
                </a:lnTo>
                <a:lnTo>
                  <a:pt x="0" y="84937"/>
                </a:lnTo>
                <a:lnTo>
                  <a:pt x="2969" y="99642"/>
                </a:lnTo>
                <a:lnTo>
                  <a:pt x="11064" y="111647"/>
                </a:lnTo>
                <a:lnTo>
                  <a:pt x="23070" y="119740"/>
                </a:lnTo>
                <a:lnTo>
                  <a:pt x="37769" y="122707"/>
                </a:lnTo>
                <a:lnTo>
                  <a:pt x="421131" y="122707"/>
                </a:lnTo>
                <a:lnTo>
                  <a:pt x="435831" y="119740"/>
                </a:lnTo>
                <a:lnTo>
                  <a:pt x="447836" y="111647"/>
                </a:lnTo>
                <a:lnTo>
                  <a:pt x="455932" y="99642"/>
                </a:lnTo>
                <a:lnTo>
                  <a:pt x="458901" y="84937"/>
                </a:lnTo>
                <a:lnTo>
                  <a:pt x="458901" y="37769"/>
                </a:lnTo>
                <a:lnTo>
                  <a:pt x="455932" y="23070"/>
                </a:lnTo>
                <a:lnTo>
                  <a:pt x="447836" y="11064"/>
                </a:lnTo>
                <a:lnTo>
                  <a:pt x="435831" y="2969"/>
                </a:lnTo>
                <a:lnTo>
                  <a:pt x="421131" y="0"/>
                </a:lnTo>
                <a:close/>
              </a:path>
            </a:pathLst>
          </a:custGeom>
          <a:solidFill>
            <a:srgbClr val="471F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13552" y="8266148"/>
            <a:ext cx="73660" cy="96520"/>
          </a:xfrm>
          <a:custGeom>
            <a:avLst/>
            <a:gdLst/>
            <a:ahLst/>
            <a:cxnLst/>
            <a:rect l="l" t="t" r="r" b="b"/>
            <a:pathLst>
              <a:path w="73660" h="96520">
                <a:moveTo>
                  <a:pt x="0" y="0"/>
                </a:moveTo>
                <a:lnTo>
                  <a:pt x="73304" y="48031"/>
                </a:lnTo>
                <a:lnTo>
                  <a:pt x="0" y="96062"/>
                </a:lnTo>
              </a:path>
            </a:pathLst>
          </a:custGeom>
          <a:ln w="13322">
            <a:solidFill>
              <a:srgbClr val="471F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13552" y="8449699"/>
            <a:ext cx="73660" cy="96520"/>
          </a:xfrm>
          <a:custGeom>
            <a:avLst/>
            <a:gdLst/>
            <a:ahLst/>
            <a:cxnLst/>
            <a:rect l="l" t="t" r="r" b="b"/>
            <a:pathLst>
              <a:path w="73660" h="96520">
                <a:moveTo>
                  <a:pt x="0" y="0"/>
                </a:moveTo>
                <a:lnTo>
                  <a:pt x="73304" y="48031"/>
                </a:lnTo>
                <a:lnTo>
                  <a:pt x="0" y="96062"/>
                </a:lnTo>
              </a:path>
            </a:pathLst>
          </a:custGeom>
          <a:ln w="13322">
            <a:solidFill>
              <a:srgbClr val="471F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13552" y="8645954"/>
            <a:ext cx="73660" cy="96520"/>
          </a:xfrm>
          <a:custGeom>
            <a:avLst/>
            <a:gdLst/>
            <a:ahLst/>
            <a:cxnLst/>
            <a:rect l="l" t="t" r="r" b="b"/>
            <a:pathLst>
              <a:path w="73660" h="96520">
                <a:moveTo>
                  <a:pt x="0" y="0"/>
                </a:moveTo>
                <a:lnTo>
                  <a:pt x="73304" y="48031"/>
                </a:lnTo>
                <a:lnTo>
                  <a:pt x="0" y="96062"/>
                </a:lnTo>
              </a:path>
            </a:pathLst>
          </a:custGeom>
          <a:ln w="13322">
            <a:solidFill>
              <a:srgbClr val="471F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13552" y="8829509"/>
            <a:ext cx="73660" cy="96520"/>
          </a:xfrm>
          <a:custGeom>
            <a:avLst/>
            <a:gdLst/>
            <a:ahLst/>
            <a:cxnLst/>
            <a:rect l="l" t="t" r="r" b="b"/>
            <a:pathLst>
              <a:path w="73660" h="96520">
                <a:moveTo>
                  <a:pt x="0" y="0"/>
                </a:moveTo>
                <a:lnTo>
                  <a:pt x="73304" y="48031"/>
                </a:lnTo>
                <a:lnTo>
                  <a:pt x="0" y="96062"/>
                </a:lnTo>
              </a:path>
            </a:pathLst>
          </a:custGeom>
          <a:ln w="13322">
            <a:solidFill>
              <a:srgbClr val="471F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13552" y="9013063"/>
            <a:ext cx="73660" cy="96520"/>
          </a:xfrm>
          <a:custGeom>
            <a:avLst/>
            <a:gdLst/>
            <a:ahLst/>
            <a:cxnLst/>
            <a:rect l="l" t="t" r="r" b="b"/>
            <a:pathLst>
              <a:path w="73660" h="96520">
                <a:moveTo>
                  <a:pt x="0" y="0"/>
                </a:moveTo>
                <a:lnTo>
                  <a:pt x="73304" y="48031"/>
                </a:lnTo>
                <a:lnTo>
                  <a:pt x="0" y="96062"/>
                </a:lnTo>
              </a:path>
            </a:pathLst>
          </a:custGeom>
          <a:ln w="13322">
            <a:solidFill>
              <a:srgbClr val="471F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13552" y="9215978"/>
            <a:ext cx="73660" cy="96520"/>
          </a:xfrm>
          <a:custGeom>
            <a:avLst/>
            <a:gdLst/>
            <a:ahLst/>
            <a:cxnLst/>
            <a:rect l="l" t="t" r="r" b="b"/>
            <a:pathLst>
              <a:path w="73660" h="96520">
                <a:moveTo>
                  <a:pt x="0" y="0"/>
                </a:moveTo>
                <a:lnTo>
                  <a:pt x="73304" y="48031"/>
                </a:lnTo>
                <a:lnTo>
                  <a:pt x="0" y="96062"/>
                </a:lnTo>
              </a:path>
            </a:pathLst>
          </a:custGeom>
          <a:ln w="13322">
            <a:solidFill>
              <a:srgbClr val="471F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13552" y="9515626"/>
            <a:ext cx="73660" cy="96520"/>
          </a:xfrm>
          <a:custGeom>
            <a:avLst/>
            <a:gdLst/>
            <a:ahLst/>
            <a:cxnLst/>
            <a:rect l="l" t="t" r="r" b="b"/>
            <a:pathLst>
              <a:path w="73660" h="96520">
                <a:moveTo>
                  <a:pt x="0" y="0"/>
                </a:moveTo>
                <a:lnTo>
                  <a:pt x="73304" y="48031"/>
                </a:lnTo>
                <a:lnTo>
                  <a:pt x="0" y="96062"/>
                </a:lnTo>
              </a:path>
            </a:pathLst>
          </a:custGeom>
          <a:ln w="13322">
            <a:solidFill>
              <a:srgbClr val="471F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0" y="4056634"/>
            <a:ext cx="1890395" cy="3759200"/>
            <a:chOff x="0" y="4056634"/>
            <a:chExt cx="1890395" cy="375920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6925" y="5198960"/>
              <a:ext cx="85725" cy="8572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6925" y="5498625"/>
              <a:ext cx="85725" cy="8572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6925" y="5961317"/>
              <a:ext cx="85725" cy="8572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6925" y="6550823"/>
              <a:ext cx="85725" cy="8572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0" y="4056634"/>
              <a:ext cx="1890395" cy="3759200"/>
            </a:xfrm>
            <a:custGeom>
              <a:avLst/>
              <a:gdLst/>
              <a:ahLst/>
              <a:cxnLst/>
              <a:rect l="l" t="t" r="r" b="b"/>
              <a:pathLst>
                <a:path w="1890395" h="3759200">
                  <a:moveTo>
                    <a:pt x="0" y="0"/>
                  </a:moveTo>
                  <a:lnTo>
                    <a:pt x="0" y="2806177"/>
                  </a:lnTo>
                  <a:lnTo>
                    <a:pt x="29533" y="2837109"/>
                  </a:lnTo>
                  <a:lnTo>
                    <a:pt x="64595" y="2872002"/>
                  </a:lnTo>
                  <a:lnTo>
                    <a:pt x="100577" y="2906039"/>
                  </a:lnTo>
                  <a:lnTo>
                    <a:pt x="137437" y="2939188"/>
                  </a:lnTo>
                  <a:lnTo>
                    <a:pt x="175137" y="2971418"/>
                  </a:lnTo>
                  <a:lnTo>
                    <a:pt x="213636" y="3002696"/>
                  </a:lnTo>
                  <a:lnTo>
                    <a:pt x="252894" y="3032992"/>
                  </a:lnTo>
                  <a:lnTo>
                    <a:pt x="292871" y="3062274"/>
                  </a:lnTo>
                  <a:lnTo>
                    <a:pt x="333528" y="3090510"/>
                  </a:lnTo>
                  <a:lnTo>
                    <a:pt x="374824" y="3117669"/>
                  </a:lnTo>
                  <a:lnTo>
                    <a:pt x="416719" y="3143720"/>
                  </a:lnTo>
                  <a:lnTo>
                    <a:pt x="459174" y="3168630"/>
                  </a:lnTo>
                  <a:lnTo>
                    <a:pt x="502148" y="3192369"/>
                  </a:lnTo>
                  <a:lnTo>
                    <a:pt x="545602" y="3214905"/>
                  </a:lnTo>
                  <a:lnTo>
                    <a:pt x="589495" y="3236206"/>
                  </a:lnTo>
                  <a:lnTo>
                    <a:pt x="633788" y="3256240"/>
                  </a:lnTo>
                  <a:lnTo>
                    <a:pt x="678440" y="3274977"/>
                  </a:lnTo>
                  <a:lnTo>
                    <a:pt x="723412" y="3292385"/>
                  </a:lnTo>
                  <a:lnTo>
                    <a:pt x="768664" y="3308432"/>
                  </a:lnTo>
                  <a:lnTo>
                    <a:pt x="814156" y="3323087"/>
                  </a:lnTo>
                  <a:lnTo>
                    <a:pt x="859847" y="3336318"/>
                  </a:lnTo>
                  <a:lnTo>
                    <a:pt x="905698" y="3348094"/>
                  </a:lnTo>
                  <a:lnTo>
                    <a:pt x="951669" y="3358383"/>
                  </a:lnTo>
                  <a:lnTo>
                    <a:pt x="997719" y="3367153"/>
                  </a:lnTo>
                  <a:lnTo>
                    <a:pt x="1411261" y="3429843"/>
                  </a:lnTo>
                  <a:lnTo>
                    <a:pt x="1620936" y="3488374"/>
                  </a:lnTo>
                  <a:lnTo>
                    <a:pt x="1751306" y="3586002"/>
                  </a:lnTo>
                  <a:lnTo>
                    <a:pt x="1880842" y="3758765"/>
                  </a:lnTo>
                  <a:lnTo>
                    <a:pt x="1885878" y="3703615"/>
                  </a:lnTo>
                  <a:lnTo>
                    <a:pt x="1888850" y="3650403"/>
                  </a:lnTo>
                  <a:lnTo>
                    <a:pt x="1889812" y="3599071"/>
                  </a:lnTo>
                  <a:lnTo>
                    <a:pt x="1888823" y="3549562"/>
                  </a:lnTo>
                  <a:lnTo>
                    <a:pt x="1885940" y="3501817"/>
                  </a:lnTo>
                  <a:lnTo>
                    <a:pt x="1881218" y="3455780"/>
                  </a:lnTo>
                  <a:lnTo>
                    <a:pt x="1874716" y="3411393"/>
                  </a:lnTo>
                  <a:lnTo>
                    <a:pt x="1866489" y="3368598"/>
                  </a:lnTo>
                  <a:lnTo>
                    <a:pt x="1856596" y="3327339"/>
                  </a:lnTo>
                  <a:lnTo>
                    <a:pt x="1845092" y="3287556"/>
                  </a:lnTo>
                  <a:lnTo>
                    <a:pt x="1832035" y="3249193"/>
                  </a:lnTo>
                  <a:lnTo>
                    <a:pt x="1817482" y="3212193"/>
                  </a:lnTo>
                  <a:lnTo>
                    <a:pt x="1801489" y="3176497"/>
                  </a:lnTo>
                  <a:lnTo>
                    <a:pt x="1784113" y="3142049"/>
                  </a:lnTo>
                  <a:lnTo>
                    <a:pt x="1765412" y="3108790"/>
                  </a:lnTo>
                  <a:lnTo>
                    <a:pt x="1724261" y="3045610"/>
                  </a:lnTo>
                  <a:lnTo>
                    <a:pt x="1678490" y="2986499"/>
                  </a:lnTo>
                  <a:lnTo>
                    <a:pt x="1628554" y="2930996"/>
                  </a:lnTo>
                  <a:lnTo>
                    <a:pt x="1574910" y="2878640"/>
                  </a:lnTo>
                  <a:lnTo>
                    <a:pt x="1518012" y="2828971"/>
                  </a:lnTo>
                  <a:lnTo>
                    <a:pt x="1458315" y="2781530"/>
                  </a:lnTo>
                  <a:lnTo>
                    <a:pt x="1427560" y="2758500"/>
                  </a:lnTo>
                  <a:lnTo>
                    <a:pt x="1396275" y="2735854"/>
                  </a:lnTo>
                  <a:lnTo>
                    <a:pt x="1364519" y="2713535"/>
                  </a:lnTo>
                  <a:lnTo>
                    <a:pt x="1332347" y="2691485"/>
                  </a:lnTo>
                  <a:lnTo>
                    <a:pt x="1299818" y="2669647"/>
                  </a:lnTo>
                  <a:lnTo>
                    <a:pt x="1066864" y="2517867"/>
                  </a:lnTo>
                  <a:lnTo>
                    <a:pt x="1033518" y="2495649"/>
                  </a:lnTo>
                  <a:lnTo>
                    <a:pt x="1000326" y="2473125"/>
                  </a:lnTo>
                  <a:lnTo>
                    <a:pt x="967345" y="2450237"/>
                  </a:lnTo>
                  <a:lnTo>
                    <a:pt x="934632" y="2426927"/>
                  </a:lnTo>
                  <a:lnTo>
                    <a:pt x="902244" y="2403139"/>
                  </a:lnTo>
                  <a:lnTo>
                    <a:pt x="870238" y="2378814"/>
                  </a:lnTo>
                  <a:lnTo>
                    <a:pt x="838670" y="2353895"/>
                  </a:lnTo>
                  <a:lnTo>
                    <a:pt x="807597" y="2328325"/>
                  </a:lnTo>
                  <a:lnTo>
                    <a:pt x="777077" y="2302045"/>
                  </a:lnTo>
                  <a:lnTo>
                    <a:pt x="747167" y="2274999"/>
                  </a:lnTo>
                  <a:lnTo>
                    <a:pt x="717923" y="2247129"/>
                  </a:lnTo>
                  <a:lnTo>
                    <a:pt x="689401" y="2218377"/>
                  </a:lnTo>
                  <a:lnTo>
                    <a:pt x="661660" y="2188686"/>
                  </a:lnTo>
                  <a:lnTo>
                    <a:pt x="634756" y="2157998"/>
                  </a:lnTo>
                  <a:lnTo>
                    <a:pt x="608746" y="2126255"/>
                  </a:lnTo>
                  <a:lnTo>
                    <a:pt x="583687" y="2093401"/>
                  </a:lnTo>
                  <a:lnTo>
                    <a:pt x="559635" y="2059378"/>
                  </a:lnTo>
                  <a:lnTo>
                    <a:pt x="521296" y="2001080"/>
                  </a:lnTo>
                  <a:lnTo>
                    <a:pt x="484794" y="1941855"/>
                  </a:lnTo>
                  <a:lnTo>
                    <a:pt x="450082" y="1881802"/>
                  </a:lnTo>
                  <a:lnTo>
                    <a:pt x="417115" y="1821020"/>
                  </a:lnTo>
                  <a:lnTo>
                    <a:pt x="385846" y="1759608"/>
                  </a:lnTo>
                  <a:lnTo>
                    <a:pt x="356228" y="1697666"/>
                  </a:lnTo>
                  <a:lnTo>
                    <a:pt x="328214" y="1635293"/>
                  </a:lnTo>
                  <a:lnTo>
                    <a:pt x="301758" y="1572589"/>
                  </a:lnTo>
                  <a:lnTo>
                    <a:pt x="276814" y="1509652"/>
                  </a:lnTo>
                  <a:lnTo>
                    <a:pt x="253335" y="1446582"/>
                  </a:lnTo>
                  <a:lnTo>
                    <a:pt x="231273" y="1383477"/>
                  </a:lnTo>
                  <a:lnTo>
                    <a:pt x="210584" y="1320439"/>
                  </a:lnTo>
                  <a:lnTo>
                    <a:pt x="191220" y="1257564"/>
                  </a:lnTo>
                  <a:lnTo>
                    <a:pt x="173134" y="1194954"/>
                  </a:lnTo>
                  <a:lnTo>
                    <a:pt x="156280" y="1132707"/>
                  </a:lnTo>
                  <a:lnTo>
                    <a:pt x="140612" y="1070922"/>
                  </a:lnTo>
                  <a:lnTo>
                    <a:pt x="126083" y="1009699"/>
                  </a:lnTo>
                  <a:lnTo>
                    <a:pt x="112646" y="949136"/>
                  </a:lnTo>
                  <a:lnTo>
                    <a:pt x="100254" y="889334"/>
                  </a:lnTo>
                  <a:lnTo>
                    <a:pt x="88862" y="830392"/>
                  </a:lnTo>
                  <a:lnTo>
                    <a:pt x="78423" y="772408"/>
                  </a:lnTo>
                  <a:lnTo>
                    <a:pt x="68889" y="715482"/>
                  </a:lnTo>
                  <a:lnTo>
                    <a:pt x="60216" y="659714"/>
                  </a:lnTo>
                  <a:lnTo>
                    <a:pt x="52355" y="605202"/>
                  </a:lnTo>
                  <a:lnTo>
                    <a:pt x="45260" y="552046"/>
                  </a:lnTo>
                  <a:lnTo>
                    <a:pt x="38885" y="500345"/>
                  </a:lnTo>
                  <a:lnTo>
                    <a:pt x="33184" y="450198"/>
                  </a:lnTo>
                  <a:lnTo>
                    <a:pt x="28109" y="401705"/>
                  </a:lnTo>
                  <a:lnTo>
                    <a:pt x="23614" y="354964"/>
                  </a:lnTo>
                  <a:lnTo>
                    <a:pt x="19653" y="310076"/>
                  </a:lnTo>
                  <a:lnTo>
                    <a:pt x="16179" y="267140"/>
                  </a:lnTo>
                  <a:lnTo>
                    <a:pt x="13145" y="226254"/>
                  </a:lnTo>
                  <a:lnTo>
                    <a:pt x="10505" y="187518"/>
                  </a:lnTo>
                  <a:lnTo>
                    <a:pt x="6221" y="116893"/>
                  </a:lnTo>
                  <a:lnTo>
                    <a:pt x="329" y="58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8F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20651" y="7423076"/>
            <a:ext cx="1618766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300" b="1" spc="-10" dirty="0">
                <a:solidFill>
                  <a:srgbClr val="FFFFFF"/>
                </a:solidFill>
                <a:latin typeface="Trebuchet MS"/>
                <a:cs typeface="Trebuchet MS"/>
              </a:rPr>
              <a:t>КОГО</a:t>
            </a:r>
            <a:r>
              <a:rPr sz="13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300" b="1" spc="-20" dirty="0">
                <a:solidFill>
                  <a:srgbClr val="FFFFFF"/>
                </a:solidFill>
                <a:latin typeface="Trebuchet MS"/>
                <a:cs typeface="Trebuchet MS"/>
              </a:rPr>
              <a:t>ICS2 </a:t>
            </a:r>
            <a:r>
              <a:rPr lang="uk-UA" sz="1300" b="1" spc="-35" dirty="0" smtClean="0">
                <a:solidFill>
                  <a:srgbClr val="FFFFFF"/>
                </a:solidFill>
                <a:latin typeface="Trebuchet MS"/>
                <a:cs typeface="Trebuchet MS"/>
              </a:rPr>
              <a:t>СТОСУВАТИМЕТЬСЯ</a:t>
            </a:r>
            <a:r>
              <a:rPr sz="1300" b="1" spc="-3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13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ОПОСЕРЕДКОВАНО</a:t>
            </a:r>
            <a:r>
              <a:rPr sz="13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sz="1300" dirty="0"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263465" y="7832245"/>
            <a:ext cx="829310" cy="880110"/>
            <a:chOff x="2263465" y="7832245"/>
            <a:chExt cx="829310" cy="880110"/>
          </a:xfrm>
        </p:grpSpPr>
        <p:sp>
          <p:nvSpPr>
            <p:cNvPr id="38" name="object 38"/>
            <p:cNvSpPr/>
            <p:nvPr/>
          </p:nvSpPr>
          <p:spPr>
            <a:xfrm>
              <a:off x="2263457" y="7832255"/>
              <a:ext cx="829310" cy="880110"/>
            </a:xfrm>
            <a:custGeom>
              <a:avLst/>
              <a:gdLst/>
              <a:ahLst/>
              <a:cxnLst/>
              <a:rect l="l" t="t" r="r" b="b"/>
              <a:pathLst>
                <a:path w="829310" h="880109">
                  <a:moveTo>
                    <a:pt x="829271" y="156248"/>
                  </a:moveTo>
                  <a:lnTo>
                    <a:pt x="826135" y="151625"/>
                  </a:lnTo>
                  <a:lnTo>
                    <a:pt x="821397" y="149885"/>
                  </a:lnTo>
                  <a:lnTo>
                    <a:pt x="416064" y="0"/>
                  </a:lnTo>
                  <a:lnTo>
                    <a:pt x="413219" y="0"/>
                  </a:lnTo>
                  <a:lnTo>
                    <a:pt x="11036" y="148717"/>
                  </a:lnTo>
                  <a:lnTo>
                    <a:pt x="8216" y="149098"/>
                  </a:lnTo>
                  <a:lnTo>
                    <a:pt x="6362" y="150444"/>
                  </a:lnTo>
                  <a:lnTo>
                    <a:pt x="3149" y="151625"/>
                  </a:lnTo>
                  <a:lnTo>
                    <a:pt x="12" y="156248"/>
                  </a:lnTo>
                  <a:lnTo>
                    <a:pt x="12" y="157391"/>
                  </a:lnTo>
                  <a:lnTo>
                    <a:pt x="0" y="696785"/>
                  </a:lnTo>
                  <a:lnTo>
                    <a:pt x="2857" y="701205"/>
                  </a:lnTo>
                  <a:lnTo>
                    <a:pt x="411480" y="879271"/>
                  </a:lnTo>
                  <a:lnTo>
                    <a:pt x="413067" y="879589"/>
                  </a:lnTo>
                  <a:lnTo>
                    <a:pt x="416928" y="879589"/>
                  </a:lnTo>
                  <a:lnTo>
                    <a:pt x="419227" y="878903"/>
                  </a:lnTo>
                  <a:lnTo>
                    <a:pt x="424522" y="875296"/>
                  </a:lnTo>
                  <a:lnTo>
                    <a:pt x="426516" y="871474"/>
                  </a:lnTo>
                  <a:lnTo>
                    <a:pt x="426516" y="318947"/>
                  </a:lnTo>
                  <a:lnTo>
                    <a:pt x="826135" y="171157"/>
                  </a:lnTo>
                  <a:lnTo>
                    <a:pt x="829271" y="166547"/>
                  </a:lnTo>
                  <a:lnTo>
                    <a:pt x="829271" y="156248"/>
                  </a:lnTo>
                  <a:close/>
                </a:path>
              </a:pathLst>
            </a:custGeom>
            <a:solidFill>
              <a:srgbClr val="5E39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666218" y="7980803"/>
              <a:ext cx="426720" cy="731520"/>
            </a:xfrm>
            <a:custGeom>
              <a:avLst/>
              <a:gdLst/>
              <a:ahLst/>
              <a:cxnLst/>
              <a:rect l="l" t="t" r="r" b="b"/>
              <a:pathLst>
                <a:path w="426719" h="731520">
                  <a:moveTo>
                    <a:pt x="414248" y="0"/>
                  </a:moveTo>
                  <a:lnTo>
                    <a:pt x="3136" y="152031"/>
                  </a:lnTo>
                  <a:lnTo>
                    <a:pt x="0" y="156616"/>
                  </a:lnTo>
                  <a:lnTo>
                    <a:pt x="0" y="722972"/>
                  </a:lnTo>
                  <a:lnTo>
                    <a:pt x="2032" y="726820"/>
                  </a:lnTo>
                  <a:lnTo>
                    <a:pt x="7378" y="730376"/>
                  </a:lnTo>
                  <a:lnTo>
                    <a:pt x="9613" y="731037"/>
                  </a:lnTo>
                  <a:lnTo>
                    <a:pt x="13538" y="731037"/>
                  </a:lnTo>
                  <a:lnTo>
                    <a:pt x="15189" y="730694"/>
                  </a:lnTo>
                  <a:lnTo>
                    <a:pt x="423760" y="542124"/>
                  </a:lnTo>
                  <a:lnTo>
                    <a:pt x="426516" y="537768"/>
                  </a:lnTo>
                  <a:lnTo>
                    <a:pt x="426516" y="8851"/>
                  </a:lnTo>
                  <a:lnTo>
                    <a:pt x="424624" y="5130"/>
                  </a:lnTo>
                  <a:lnTo>
                    <a:pt x="421462" y="2844"/>
                  </a:lnTo>
                  <a:lnTo>
                    <a:pt x="418299" y="546"/>
                  </a:lnTo>
                  <a:lnTo>
                    <a:pt x="414248" y="0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02451" y="7876113"/>
              <a:ext cx="553720" cy="424815"/>
            </a:xfrm>
            <a:custGeom>
              <a:avLst/>
              <a:gdLst/>
              <a:ahLst/>
              <a:cxnLst/>
              <a:rect l="l" t="t" r="r" b="b"/>
              <a:pathLst>
                <a:path w="553719" h="424815">
                  <a:moveTo>
                    <a:pt x="395681" y="0"/>
                  </a:moveTo>
                  <a:lnTo>
                    <a:pt x="0" y="163868"/>
                  </a:lnTo>
                  <a:lnTo>
                    <a:pt x="0" y="372833"/>
                  </a:lnTo>
                  <a:lnTo>
                    <a:pt x="3492" y="378028"/>
                  </a:lnTo>
                  <a:lnTo>
                    <a:pt x="121945" y="424319"/>
                  </a:lnTo>
                  <a:lnTo>
                    <a:pt x="123558" y="424611"/>
                  </a:lnTo>
                  <a:lnTo>
                    <a:pt x="127876" y="424611"/>
                  </a:lnTo>
                  <a:lnTo>
                    <a:pt x="130556" y="423786"/>
                  </a:lnTo>
                  <a:lnTo>
                    <a:pt x="136474" y="419582"/>
                  </a:lnTo>
                  <a:lnTo>
                    <a:pt x="138658" y="415315"/>
                  </a:lnTo>
                  <a:lnTo>
                    <a:pt x="138658" y="216585"/>
                  </a:lnTo>
                  <a:lnTo>
                    <a:pt x="553275" y="58267"/>
                  </a:lnTo>
                  <a:lnTo>
                    <a:pt x="395681" y="0"/>
                  </a:lnTo>
                  <a:close/>
                </a:path>
              </a:pathLst>
            </a:custGeom>
            <a:solidFill>
              <a:srgbClr val="F582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4257" y="8380961"/>
              <a:ext cx="183882" cy="21236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402460" y="8040907"/>
              <a:ext cx="139065" cy="260350"/>
            </a:xfrm>
            <a:custGeom>
              <a:avLst/>
              <a:gdLst/>
              <a:ahLst/>
              <a:cxnLst/>
              <a:rect l="l" t="t" r="r" b="b"/>
              <a:pathLst>
                <a:path w="139064" h="260350">
                  <a:moveTo>
                    <a:pt x="711" y="0"/>
                  </a:moveTo>
                  <a:lnTo>
                    <a:pt x="0" y="2705"/>
                  </a:lnTo>
                  <a:lnTo>
                    <a:pt x="0" y="208038"/>
                  </a:lnTo>
                  <a:lnTo>
                    <a:pt x="3492" y="213233"/>
                  </a:lnTo>
                  <a:lnTo>
                    <a:pt x="121932" y="259524"/>
                  </a:lnTo>
                  <a:lnTo>
                    <a:pt x="123558" y="259816"/>
                  </a:lnTo>
                  <a:lnTo>
                    <a:pt x="127876" y="259816"/>
                  </a:lnTo>
                  <a:lnTo>
                    <a:pt x="130543" y="258991"/>
                  </a:lnTo>
                  <a:lnTo>
                    <a:pt x="136474" y="254787"/>
                  </a:lnTo>
                  <a:lnTo>
                    <a:pt x="138645" y="250520"/>
                  </a:lnTo>
                  <a:lnTo>
                    <a:pt x="138645" y="51015"/>
                  </a:lnTo>
                  <a:lnTo>
                    <a:pt x="126758" y="46609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05123" y="7161273"/>
            <a:ext cx="945954" cy="526062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35995" y="2070585"/>
            <a:ext cx="912304" cy="634540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4429137" y="1849583"/>
            <a:ext cx="2445982" cy="1238600"/>
            <a:chOff x="4429137" y="1849583"/>
            <a:chExt cx="2445982" cy="1238600"/>
          </a:xfrm>
        </p:grpSpPr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15665" y="1849583"/>
              <a:ext cx="152526" cy="20068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09177" y="2034556"/>
              <a:ext cx="130289" cy="13328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44281" y="2035845"/>
              <a:ext cx="132867" cy="13199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810849" y="2030645"/>
              <a:ext cx="762635" cy="762635"/>
            </a:xfrm>
            <a:custGeom>
              <a:avLst/>
              <a:gdLst/>
              <a:ahLst/>
              <a:cxnLst/>
              <a:rect l="l" t="t" r="r" b="b"/>
              <a:pathLst>
                <a:path w="762634" h="762635">
                  <a:moveTo>
                    <a:pt x="381076" y="0"/>
                  </a:moveTo>
                  <a:lnTo>
                    <a:pt x="330770" y="3270"/>
                  </a:lnTo>
                  <a:lnTo>
                    <a:pt x="281970" y="12945"/>
                  </a:lnTo>
                  <a:lnTo>
                    <a:pt x="235165" y="28821"/>
                  </a:lnTo>
                  <a:lnTo>
                    <a:pt x="190846" y="50694"/>
                  </a:lnTo>
                  <a:lnTo>
                    <a:pt x="149501" y="78362"/>
                  </a:lnTo>
                  <a:lnTo>
                    <a:pt x="111620" y="111620"/>
                  </a:lnTo>
                  <a:lnTo>
                    <a:pt x="78357" y="149501"/>
                  </a:lnTo>
                  <a:lnTo>
                    <a:pt x="50688" y="190849"/>
                  </a:lnTo>
                  <a:lnTo>
                    <a:pt x="28816" y="235170"/>
                  </a:lnTo>
                  <a:lnTo>
                    <a:pt x="12942" y="281976"/>
                  </a:lnTo>
                  <a:lnTo>
                    <a:pt x="3269" y="330774"/>
                  </a:lnTo>
                  <a:lnTo>
                    <a:pt x="0" y="381076"/>
                  </a:lnTo>
                  <a:lnTo>
                    <a:pt x="3269" y="431381"/>
                  </a:lnTo>
                  <a:lnTo>
                    <a:pt x="12942" y="480181"/>
                  </a:lnTo>
                  <a:lnTo>
                    <a:pt x="28816" y="526986"/>
                  </a:lnTo>
                  <a:lnTo>
                    <a:pt x="50688" y="571306"/>
                  </a:lnTo>
                  <a:lnTo>
                    <a:pt x="78357" y="612651"/>
                  </a:lnTo>
                  <a:lnTo>
                    <a:pt x="111620" y="650532"/>
                  </a:lnTo>
                  <a:lnTo>
                    <a:pt x="149501" y="683793"/>
                  </a:lnTo>
                  <a:lnTo>
                    <a:pt x="190846" y="711460"/>
                  </a:lnTo>
                  <a:lnTo>
                    <a:pt x="235165" y="733329"/>
                  </a:lnTo>
                  <a:lnTo>
                    <a:pt x="281970" y="749200"/>
                  </a:lnTo>
                  <a:lnTo>
                    <a:pt x="330770" y="758871"/>
                  </a:lnTo>
                  <a:lnTo>
                    <a:pt x="381076" y="762139"/>
                  </a:lnTo>
                  <a:lnTo>
                    <a:pt x="431376" y="758871"/>
                  </a:lnTo>
                  <a:lnTo>
                    <a:pt x="480173" y="749200"/>
                  </a:lnTo>
                  <a:lnTo>
                    <a:pt x="526976" y="733329"/>
                  </a:lnTo>
                  <a:lnTo>
                    <a:pt x="571297" y="711460"/>
                  </a:lnTo>
                  <a:lnTo>
                    <a:pt x="612646" y="683793"/>
                  </a:lnTo>
                  <a:lnTo>
                    <a:pt x="650532" y="650532"/>
                  </a:lnTo>
                  <a:lnTo>
                    <a:pt x="683789" y="612651"/>
                  </a:lnTo>
                  <a:lnTo>
                    <a:pt x="711454" y="571306"/>
                  </a:lnTo>
                  <a:lnTo>
                    <a:pt x="733324" y="526986"/>
                  </a:lnTo>
                  <a:lnTo>
                    <a:pt x="749197" y="480181"/>
                  </a:lnTo>
                  <a:lnTo>
                    <a:pt x="758870" y="431381"/>
                  </a:lnTo>
                  <a:lnTo>
                    <a:pt x="762139" y="381076"/>
                  </a:lnTo>
                  <a:lnTo>
                    <a:pt x="758870" y="330774"/>
                  </a:lnTo>
                  <a:lnTo>
                    <a:pt x="749197" y="281976"/>
                  </a:lnTo>
                  <a:lnTo>
                    <a:pt x="733324" y="235170"/>
                  </a:lnTo>
                  <a:lnTo>
                    <a:pt x="711454" y="190849"/>
                  </a:lnTo>
                  <a:lnTo>
                    <a:pt x="683789" y="149501"/>
                  </a:lnTo>
                  <a:lnTo>
                    <a:pt x="650532" y="111620"/>
                  </a:lnTo>
                  <a:lnTo>
                    <a:pt x="612646" y="78362"/>
                  </a:lnTo>
                  <a:lnTo>
                    <a:pt x="571297" y="50694"/>
                  </a:lnTo>
                  <a:lnTo>
                    <a:pt x="526976" y="28821"/>
                  </a:lnTo>
                  <a:lnTo>
                    <a:pt x="480173" y="12945"/>
                  </a:lnTo>
                  <a:lnTo>
                    <a:pt x="431376" y="3270"/>
                  </a:lnTo>
                  <a:lnTo>
                    <a:pt x="381076" y="0"/>
                  </a:lnTo>
                  <a:close/>
                </a:path>
              </a:pathLst>
            </a:custGeom>
            <a:solidFill>
              <a:srgbClr val="F582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914199" y="2133983"/>
              <a:ext cx="555625" cy="555625"/>
            </a:xfrm>
            <a:custGeom>
              <a:avLst/>
              <a:gdLst/>
              <a:ahLst/>
              <a:cxnLst/>
              <a:rect l="l" t="t" r="r" b="b"/>
              <a:pathLst>
                <a:path w="555625" h="555625">
                  <a:moveTo>
                    <a:pt x="277723" y="0"/>
                  </a:moveTo>
                  <a:lnTo>
                    <a:pt x="232673" y="3635"/>
                  </a:lnTo>
                  <a:lnTo>
                    <a:pt x="189938" y="14160"/>
                  </a:lnTo>
                  <a:lnTo>
                    <a:pt x="150090" y="31002"/>
                  </a:lnTo>
                  <a:lnTo>
                    <a:pt x="113700" y="53590"/>
                  </a:lnTo>
                  <a:lnTo>
                    <a:pt x="81340" y="81351"/>
                  </a:lnTo>
                  <a:lnTo>
                    <a:pt x="53582" y="113713"/>
                  </a:lnTo>
                  <a:lnTo>
                    <a:pt x="30997" y="150105"/>
                  </a:lnTo>
                  <a:lnTo>
                    <a:pt x="14157" y="189954"/>
                  </a:lnTo>
                  <a:lnTo>
                    <a:pt x="3634" y="232688"/>
                  </a:lnTo>
                  <a:lnTo>
                    <a:pt x="0" y="277736"/>
                  </a:lnTo>
                  <a:lnTo>
                    <a:pt x="3634" y="322786"/>
                  </a:lnTo>
                  <a:lnTo>
                    <a:pt x="14157" y="365521"/>
                  </a:lnTo>
                  <a:lnTo>
                    <a:pt x="30997" y="405369"/>
                  </a:lnTo>
                  <a:lnTo>
                    <a:pt x="53582" y="441759"/>
                  </a:lnTo>
                  <a:lnTo>
                    <a:pt x="81340" y="474119"/>
                  </a:lnTo>
                  <a:lnTo>
                    <a:pt x="113700" y="501877"/>
                  </a:lnTo>
                  <a:lnTo>
                    <a:pt x="150090" y="524462"/>
                  </a:lnTo>
                  <a:lnTo>
                    <a:pt x="189938" y="541302"/>
                  </a:lnTo>
                  <a:lnTo>
                    <a:pt x="232673" y="551825"/>
                  </a:lnTo>
                  <a:lnTo>
                    <a:pt x="277723" y="555459"/>
                  </a:lnTo>
                  <a:lnTo>
                    <a:pt x="322774" y="551825"/>
                  </a:lnTo>
                  <a:lnTo>
                    <a:pt x="365510" y="541302"/>
                  </a:lnTo>
                  <a:lnTo>
                    <a:pt x="405359" y="524462"/>
                  </a:lnTo>
                  <a:lnTo>
                    <a:pt x="441751" y="501877"/>
                  </a:lnTo>
                  <a:lnTo>
                    <a:pt x="474113" y="474119"/>
                  </a:lnTo>
                  <a:lnTo>
                    <a:pt x="501873" y="441759"/>
                  </a:lnTo>
                  <a:lnTo>
                    <a:pt x="524459" y="405369"/>
                  </a:lnTo>
                  <a:lnTo>
                    <a:pt x="541300" y="365521"/>
                  </a:lnTo>
                  <a:lnTo>
                    <a:pt x="551824" y="322786"/>
                  </a:lnTo>
                  <a:lnTo>
                    <a:pt x="555459" y="277736"/>
                  </a:lnTo>
                  <a:lnTo>
                    <a:pt x="551824" y="232688"/>
                  </a:lnTo>
                  <a:lnTo>
                    <a:pt x="541300" y="189954"/>
                  </a:lnTo>
                  <a:lnTo>
                    <a:pt x="524459" y="150105"/>
                  </a:lnTo>
                  <a:lnTo>
                    <a:pt x="501873" y="113713"/>
                  </a:lnTo>
                  <a:lnTo>
                    <a:pt x="474113" y="81351"/>
                  </a:lnTo>
                  <a:lnTo>
                    <a:pt x="441751" y="53590"/>
                  </a:lnTo>
                  <a:lnTo>
                    <a:pt x="405359" y="31002"/>
                  </a:lnTo>
                  <a:lnTo>
                    <a:pt x="365510" y="14160"/>
                  </a:lnTo>
                  <a:lnTo>
                    <a:pt x="322774" y="3635"/>
                  </a:lnTo>
                  <a:lnTo>
                    <a:pt x="2777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901848" y="2121635"/>
              <a:ext cx="580390" cy="580390"/>
            </a:xfrm>
            <a:custGeom>
              <a:avLst/>
              <a:gdLst/>
              <a:ahLst/>
              <a:cxnLst/>
              <a:rect l="l" t="t" r="r" b="b"/>
              <a:pathLst>
                <a:path w="580389" h="580389">
                  <a:moveTo>
                    <a:pt x="290080" y="0"/>
                  </a:moveTo>
                  <a:lnTo>
                    <a:pt x="243089" y="3803"/>
                  </a:lnTo>
                  <a:lnTo>
                    <a:pt x="198489" y="14813"/>
                  </a:lnTo>
                  <a:lnTo>
                    <a:pt x="156882" y="32428"/>
                  </a:lnTo>
                  <a:lnTo>
                    <a:pt x="118871" y="56044"/>
                  </a:lnTo>
                  <a:lnTo>
                    <a:pt x="85056" y="85061"/>
                  </a:lnTo>
                  <a:lnTo>
                    <a:pt x="56040" y="118876"/>
                  </a:lnTo>
                  <a:lnTo>
                    <a:pt x="32425" y="156888"/>
                  </a:lnTo>
                  <a:lnTo>
                    <a:pt x="14812" y="198493"/>
                  </a:lnTo>
                  <a:lnTo>
                    <a:pt x="3803" y="243092"/>
                  </a:lnTo>
                  <a:lnTo>
                    <a:pt x="0" y="290080"/>
                  </a:lnTo>
                  <a:lnTo>
                    <a:pt x="3803" y="337072"/>
                  </a:lnTo>
                  <a:lnTo>
                    <a:pt x="14812" y="381672"/>
                  </a:lnTo>
                  <a:lnTo>
                    <a:pt x="32425" y="423278"/>
                  </a:lnTo>
                  <a:lnTo>
                    <a:pt x="56040" y="461290"/>
                  </a:lnTo>
                  <a:lnTo>
                    <a:pt x="85056" y="495104"/>
                  </a:lnTo>
                  <a:lnTo>
                    <a:pt x="118871" y="524120"/>
                  </a:lnTo>
                  <a:lnTo>
                    <a:pt x="156882" y="547735"/>
                  </a:lnTo>
                  <a:lnTo>
                    <a:pt x="198489" y="565348"/>
                  </a:lnTo>
                  <a:lnTo>
                    <a:pt x="243089" y="576357"/>
                  </a:lnTo>
                  <a:lnTo>
                    <a:pt x="290080" y="580161"/>
                  </a:lnTo>
                  <a:lnTo>
                    <a:pt x="337069" y="576357"/>
                  </a:lnTo>
                  <a:lnTo>
                    <a:pt x="381667" y="565348"/>
                  </a:lnTo>
                  <a:lnTo>
                    <a:pt x="404997" y="555472"/>
                  </a:lnTo>
                  <a:lnTo>
                    <a:pt x="290080" y="555472"/>
                  </a:lnTo>
                  <a:lnTo>
                    <a:pt x="242436" y="551189"/>
                  </a:lnTo>
                  <a:lnTo>
                    <a:pt x="197567" y="538842"/>
                  </a:lnTo>
                  <a:lnTo>
                    <a:pt x="156231" y="519187"/>
                  </a:lnTo>
                  <a:lnTo>
                    <a:pt x="119181" y="492980"/>
                  </a:lnTo>
                  <a:lnTo>
                    <a:pt x="87173" y="460974"/>
                  </a:lnTo>
                  <a:lnTo>
                    <a:pt x="60964" y="423926"/>
                  </a:lnTo>
                  <a:lnTo>
                    <a:pt x="41307" y="382591"/>
                  </a:lnTo>
                  <a:lnTo>
                    <a:pt x="28959" y="337724"/>
                  </a:lnTo>
                  <a:lnTo>
                    <a:pt x="24676" y="290080"/>
                  </a:lnTo>
                  <a:lnTo>
                    <a:pt x="28959" y="242440"/>
                  </a:lnTo>
                  <a:lnTo>
                    <a:pt x="41307" y="197576"/>
                  </a:lnTo>
                  <a:lnTo>
                    <a:pt x="60964" y="156243"/>
                  </a:lnTo>
                  <a:lnTo>
                    <a:pt x="87173" y="119197"/>
                  </a:lnTo>
                  <a:lnTo>
                    <a:pt x="119181" y="87192"/>
                  </a:lnTo>
                  <a:lnTo>
                    <a:pt x="156231" y="60985"/>
                  </a:lnTo>
                  <a:lnTo>
                    <a:pt x="197567" y="41331"/>
                  </a:lnTo>
                  <a:lnTo>
                    <a:pt x="242436" y="28984"/>
                  </a:lnTo>
                  <a:lnTo>
                    <a:pt x="290080" y="24701"/>
                  </a:lnTo>
                  <a:lnTo>
                    <a:pt x="405022" y="24701"/>
                  </a:lnTo>
                  <a:lnTo>
                    <a:pt x="381667" y="14813"/>
                  </a:lnTo>
                  <a:lnTo>
                    <a:pt x="337069" y="3803"/>
                  </a:lnTo>
                  <a:lnTo>
                    <a:pt x="290080" y="0"/>
                  </a:lnTo>
                  <a:close/>
                </a:path>
                <a:path w="580389" h="580389">
                  <a:moveTo>
                    <a:pt x="405022" y="24701"/>
                  </a:moveTo>
                  <a:lnTo>
                    <a:pt x="290080" y="24701"/>
                  </a:lnTo>
                  <a:lnTo>
                    <a:pt x="337717" y="28984"/>
                  </a:lnTo>
                  <a:lnTo>
                    <a:pt x="382580" y="41331"/>
                  </a:lnTo>
                  <a:lnTo>
                    <a:pt x="423912" y="60985"/>
                  </a:lnTo>
                  <a:lnTo>
                    <a:pt x="460959" y="87192"/>
                  </a:lnTo>
                  <a:lnTo>
                    <a:pt x="492964" y="119197"/>
                  </a:lnTo>
                  <a:lnTo>
                    <a:pt x="519172" y="156243"/>
                  </a:lnTo>
                  <a:lnTo>
                    <a:pt x="538828" y="197576"/>
                  </a:lnTo>
                  <a:lnTo>
                    <a:pt x="551176" y="242440"/>
                  </a:lnTo>
                  <a:lnTo>
                    <a:pt x="555459" y="290080"/>
                  </a:lnTo>
                  <a:lnTo>
                    <a:pt x="551176" y="337724"/>
                  </a:lnTo>
                  <a:lnTo>
                    <a:pt x="538828" y="382591"/>
                  </a:lnTo>
                  <a:lnTo>
                    <a:pt x="519172" y="423926"/>
                  </a:lnTo>
                  <a:lnTo>
                    <a:pt x="492964" y="460974"/>
                  </a:lnTo>
                  <a:lnTo>
                    <a:pt x="460959" y="492980"/>
                  </a:lnTo>
                  <a:lnTo>
                    <a:pt x="423912" y="519187"/>
                  </a:lnTo>
                  <a:lnTo>
                    <a:pt x="382580" y="538842"/>
                  </a:lnTo>
                  <a:lnTo>
                    <a:pt x="337717" y="551189"/>
                  </a:lnTo>
                  <a:lnTo>
                    <a:pt x="290080" y="555472"/>
                  </a:lnTo>
                  <a:lnTo>
                    <a:pt x="404997" y="555472"/>
                  </a:lnTo>
                  <a:lnTo>
                    <a:pt x="461284" y="524120"/>
                  </a:lnTo>
                  <a:lnTo>
                    <a:pt x="495099" y="495104"/>
                  </a:lnTo>
                  <a:lnTo>
                    <a:pt x="524116" y="461290"/>
                  </a:lnTo>
                  <a:lnTo>
                    <a:pt x="547733" y="423278"/>
                  </a:lnTo>
                  <a:lnTo>
                    <a:pt x="565347" y="381672"/>
                  </a:lnTo>
                  <a:lnTo>
                    <a:pt x="576357" y="337072"/>
                  </a:lnTo>
                  <a:lnTo>
                    <a:pt x="580161" y="290080"/>
                  </a:lnTo>
                  <a:lnTo>
                    <a:pt x="576357" y="243092"/>
                  </a:lnTo>
                  <a:lnTo>
                    <a:pt x="565347" y="198493"/>
                  </a:lnTo>
                  <a:lnTo>
                    <a:pt x="547733" y="156888"/>
                  </a:lnTo>
                  <a:lnTo>
                    <a:pt x="524116" y="118876"/>
                  </a:lnTo>
                  <a:lnTo>
                    <a:pt x="495099" y="85061"/>
                  </a:lnTo>
                  <a:lnTo>
                    <a:pt x="461284" y="56044"/>
                  </a:lnTo>
                  <a:lnTo>
                    <a:pt x="423273" y="32428"/>
                  </a:lnTo>
                  <a:lnTo>
                    <a:pt x="405022" y="24701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901842" y="2121649"/>
              <a:ext cx="580390" cy="580390"/>
            </a:xfrm>
            <a:custGeom>
              <a:avLst/>
              <a:gdLst/>
              <a:ahLst/>
              <a:cxnLst/>
              <a:rect l="l" t="t" r="r" b="b"/>
              <a:pathLst>
                <a:path w="580389" h="580389">
                  <a:moveTo>
                    <a:pt x="98882" y="283260"/>
                  </a:moveTo>
                  <a:lnTo>
                    <a:pt x="93370" y="277723"/>
                  </a:lnTo>
                  <a:lnTo>
                    <a:pt x="86550" y="277723"/>
                  </a:lnTo>
                  <a:lnTo>
                    <a:pt x="5524" y="277723"/>
                  </a:lnTo>
                  <a:lnTo>
                    <a:pt x="0" y="283260"/>
                  </a:lnTo>
                  <a:lnTo>
                    <a:pt x="0" y="296887"/>
                  </a:lnTo>
                  <a:lnTo>
                    <a:pt x="5524" y="302425"/>
                  </a:lnTo>
                  <a:lnTo>
                    <a:pt x="93370" y="302425"/>
                  </a:lnTo>
                  <a:lnTo>
                    <a:pt x="98882" y="296887"/>
                  </a:lnTo>
                  <a:lnTo>
                    <a:pt x="98882" y="283260"/>
                  </a:lnTo>
                  <a:close/>
                </a:path>
                <a:path w="580389" h="580389">
                  <a:moveTo>
                    <a:pt x="302425" y="486791"/>
                  </a:moveTo>
                  <a:lnTo>
                    <a:pt x="296900" y="481253"/>
                  </a:lnTo>
                  <a:lnTo>
                    <a:pt x="290080" y="481253"/>
                  </a:lnTo>
                  <a:lnTo>
                    <a:pt x="283260" y="481253"/>
                  </a:lnTo>
                  <a:lnTo>
                    <a:pt x="277736" y="486791"/>
                  </a:lnTo>
                  <a:lnTo>
                    <a:pt x="277736" y="574624"/>
                  </a:lnTo>
                  <a:lnTo>
                    <a:pt x="283260" y="580148"/>
                  </a:lnTo>
                  <a:lnTo>
                    <a:pt x="296900" y="580148"/>
                  </a:lnTo>
                  <a:lnTo>
                    <a:pt x="302425" y="574624"/>
                  </a:lnTo>
                  <a:lnTo>
                    <a:pt x="302425" y="486791"/>
                  </a:lnTo>
                  <a:close/>
                </a:path>
                <a:path w="580389" h="580389">
                  <a:moveTo>
                    <a:pt x="302425" y="5524"/>
                  </a:moveTo>
                  <a:lnTo>
                    <a:pt x="296900" y="0"/>
                  </a:lnTo>
                  <a:lnTo>
                    <a:pt x="290080" y="0"/>
                  </a:lnTo>
                  <a:lnTo>
                    <a:pt x="283260" y="0"/>
                  </a:lnTo>
                  <a:lnTo>
                    <a:pt x="277736" y="5524"/>
                  </a:lnTo>
                  <a:lnTo>
                    <a:pt x="277736" y="93370"/>
                  </a:lnTo>
                  <a:lnTo>
                    <a:pt x="283260" y="98907"/>
                  </a:lnTo>
                  <a:lnTo>
                    <a:pt x="296900" y="98907"/>
                  </a:lnTo>
                  <a:lnTo>
                    <a:pt x="302425" y="93370"/>
                  </a:lnTo>
                  <a:lnTo>
                    <a:pt x="302425" y="5524"/>
                  </a:lnTo>
                  <a:close/>
                </a:path>
                <a:path w="580389" h="580389">
                  <a:moveTo>
                    <a:pt x="580161" y="283260"/>
                  </a:moveTo>
                  <a:lnTo>
                    <a:pt x="574636" y="277723"/>
                  </a:lnTo>
                  <a:lnTo>
                    <a:pt x="567817" y="277723"/>
                  </a:lnTo>
                  <a:lnTo>
                    <a:pt x="486791" y="277723"/>
                  </a:lnTo>
                  <a:lnTo>
                    <a:pt x="481266" y="283260"/>
                  </a:lnTo>
                  <a:lnTo>
                    <a:pt x="481266" y="296887"/>
                  </a:lnTo>
                  <a:lnTo>
                    <a:pt x="486791" y="302425"/>
                  </a:lnTo>
                  <a:lnTo>
                    <a:pt x="574636" y="302425"/>
                  </a:lnTo>
                  <a:lnTo>
                    <a:pt x="580161" y="296887"/>
                  </a:lnTo>
                  <a:lnTo>
                    <a:pt x="580161" y="283260"/>
                  </a:lnTo>
                  <a:close/>
                </a:path>
              </a:pathLst>
            </a:custGeom>
            <a:solidFill>
              <a:srgbClr val="5E39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78512" y="2227541"/>
              <a:ext cx="664845" cy="563880"/>
            </a:xfrm>
            <a:custGeom>
              <a:avLst/>
              <a:gdLst/>
              <a:ahLst/>
              <a:cxnLst/>
              <a:rect l="l" t="t" r="r" b="b"/>
              <a:pathLst>
                <a:path w="664845" h="563880">
                  <a:moveTo>
                    <a:pt x="186055" y="11239"/>
                  </a:moveTo>
                  <a:lnTo>
                    <a:pt x="184581" y="6807"/>
                  </a:lnTo>
                  <a:lnTo>
                    <a:pt x="181305" y="3886"/>
                  </a:lnTo>
                  <a:lnTo>
                    <a:pt x="178041" y="977"/>
                  </a:lnTo>
                  <a:lnTo>
                    <a:pt x="173482" y="0"/>
                  </a:lnTo>
                  <a:lnTo>
                    <a:pt x="169291" y="1346"/>
                  </a:lnTo>
                  <a:lnTo>
                    <a:pt x="112179" y="32181"/>
                  </a:lnTo>
                  <a:lnTo>
                    <a:pt x="66192" y="76809"/>
                  </a:lnTo>
                  <a:lnTo>
                    <a:pt x="32042" y="123799"/>
                  </a:lnTo>
                  <a:lnTo>
                    <a:pt x="10439" y="161759"/>
                  </a:lnTo>
                  <a:lnTo>
                    <a:pt x="0" y="184137"/>
                  </a:lnTo>
                  <a:lnTo>
                    <a:pt x="1193" y="189750"/>
                  </a:lnTo>
                  <a:lnTo>
                    <a:pt x="7391" y="195427"/>
                  </a:lnTo>
                  <a:lnTo>
                    <a:pt x="10388" y="196532"/>
                  </a:lnTo>
                  <a:lnTo>
                    <a:pt x="15405" y="196532"/>
                  </a:lnTo>
                  <a:lnTo>
                    <a:pt x="66344" y="165100"/>
                  </a:lnTo>
                  <a:lnTo>
                    <a:pt x="128828" y="111937"/>
                  </a:lnTo>
                  <a:lnTo>
                    <a:pt x="155778" y="79730"/>
                  </a:lnTo>
                  <a:lnTo>
                    <a:pt x="185191" y="15544"/>
                  </a:lnTo>
                  <a:lnTo>
                    <a:pt x="186055" y="11239"/>
                  </a:lnTo>
                  <a:close/>
                </a:path>
                <a:path w="664845" h="563880">
                  <a:moveTo>
                    <a:pt x="664489" y="226085"/>
                  </a:moveTo>
                  <a:lnTo>
                    <a:pt x="659663" y="221259"/>
                  </a:lnTo>
                  <a:lnTo>
                    <a:pt x="584022" y="145605"/>
                  </a:lnTo>
                  <a:lnTo>
                    <a:pt x="580859" y="144310"/>
                  </a:lnTo>
                  <a:lnTo>
                    <a:pt x="574319" y="144310"/>
                  </a:lnTo>
                  <a:lnTo>
                    <a:pt x="571182" y="145605"/>
                  </a:lnTo>
                  <a:lnTo>
                    <a:pt x="323126" y="393674"/>
                  </a:lnTo>
                  <a:lnTo>
                    <a:pt x="207124" y="277685"/>
                  </a:lnTo>
                  <a:lnTo>
                    <a:pt x="199313" y="277685"/>
                  </a:lnTo>
                  <a:lnTo>
                    <a:pt x="122872" y="354114"/>
                  </a:lnTo>
                  <a:lnTo>
                    <a:pt x="122872" y="361937"/>
                  </a:lnTo>
                  <a:lnTo>
                    <a:pt x="323329" y="562406"/>
                  </a:lnTo>
                  <a:lnTo>
                    <a:pt x="326504" y="563613"/>
                  </a:lnTo>
                  <a:lnTo>
                    <a:pt x="332816" y="563613"/>
                  </a:lnTo>
                  <a:lnTo>
                    <a:pt x="335978" y="562406"/>
                  </a:lnTo>
                  <a:lnTo>
                    <a:pt x="664489" y="233895"/>
                  </a:lnTo>
                  <a:lnTo>
                    <a:pt x="664489" y="226085"/>
                  </a:lnTo>
                  <a:close/>
                </a:path>
              </a:pathLst>
            </a:custGeom>
            <a:solidFill>
              <a:srgbClr val="1363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77509" y="2552243"/>
              <a:ext cx="1197610" cy="535940"/>
            </a:xfrm>
            <a:custGeom>
              <a:avLst/>
              <a:gdLst/>
              <a:ahLst/>
              <a:cxnLst/>
              <a:rect l="l" t="t" r="r" b="b"/>
              <a:pathLst>
                <a:path w="1197609" h="535939">
                  <a:moveTo>
                    <a:pt x="1197190" y="0"/>
                  </a:moveTo>
                  <a:lnTo>
                    <a:pt x="0" y="0"/>
                  </a:lnTo>
                  <a:lnTo>
                    <a:pt x="0" y="535444"/>
                  </a:lnTo>
                  <a:lnTo>
                    <a:pt x="1197190" y="535444"/>
                  </a:lnTo>
                  <a:lnTo>
                    <a:pt x="1197190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54"/>
            <p:cNvSpPr/>
            <p:nvPr/>
          </p:nvSpPr>
          <p:spPr>
            <a:xfrm>
              <a:off x="4429137" y="2552243"/>
              <a:ext cx="1197610" cy="535940"/>
            </a:xfrm>
            <a:custGeom>
              <a:avLst/>
              <a:gdLst/>
              <a:ahLst/>
              <a:cxnLst/>
              <a:rect l="l" t="t" r="r" b="b"/>
              <a:pathLst>
                <a:path w="1197609" h="535939">
                  <a:moveTo>
                    <a:pt x="1197190" y="0"/>
                  </a:moveTo>
                  <a:lnTo>
                    <a:pt x="0" y="0"/>
                  </a:lnTo>
                  <a:lnTo>
                    <a:pt x="0" y="535444"/>
                  </a:lnTo>
                  <a:lnTo>
                    <a:pt x="1197190" y="535444"/>
                  </a:lnTo>
                  <a:lnTo>
                    <a:pt x="1197190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2117318" y="3145857"/>
            <a:ext cx="743585" cy="722630"/>
            <a:chOff x="2117318" y="3145857"/>
            <a:chExt cx="743585" cy="722630"/>
          </a:xfrm>
        </p:grpSpPr>
        <p:sp>
          <p:nvSpPr>
            <p:cNvPr id="56" name="object 56"/>
            <p:cNvSpPr/>
            <p:nvPr/>
          </p:nvSpPr>
          <p:spPr>
            <a:xfrm>
              <a:off x="2148264" y="3145857"/>
              <a:ext cx="712470" cy="722630"/>
            </a:xfrm>
            <a:custGeom>
              <a:avLst/>
              <a:gdLst/>
              <a:ahLst/>
              <a:cxnLst/>
              <a:rect l="l" t="t" r="r" b="b"/>
              <a:pathLst>
                <a:path w="712469" h="722629">
                  <a:moveTo>
                    <a:pt x="151853" y="627380"/>
                  </a:moveTo>
                  <a:lnTo>
                    <a:pt x="165419" y="665480"/>
                  </a:lnTo>
                  <a:lnTo>
                    <a:pt x="214223" y="692150"/>
                  </a:lnTo>
                  <a:lnTo>
                    <a:pt x="267170" y="709930"/>
                  </a:lnTo>
                  <a:lnTo>
                    <a:pt x="323532" y="720090"/>
                  </a:lnTo>
                  <a:lnTo>
                    <a:pt x="339726" y="722630"/>
                  </a:lnTo>
                  <a:lnTo>
                    <a:pt x="372660" y="722630"/>
                  </a:lnTo>
                  <a:lnTo>
                    <a:pt x="437272" y="712470"/>
                  </a:lnTo>
                  <a:lnTo>
                    <a:pt x="483285" y="698500"/>
                  </a:lnTo>
                  <a:lnTo>
                    <a:pt x="356196" y="698500"/>
                  </a:lnTo>
                  <a:lnTo>
                    <a:pt x="336137" y="690880"/>
                  </a:lnTo>
                  <a:lnTo>
                    <a:pt x="333944" y="688340"/>
                  </a:lnTo>
                  <a:lnTo>
                    <a:pt x="300075" y="688340"/>
                  </a:lnTo>
                  <a:lnTo>
                    <a:pt x="273253" y="675640"/>
                  </a:lnTo>
                  <a:lnTo>
                    <a:pt x="265466" y="670560"/>
                  </a:lnTo>
                  <a:lnTo>
                    <a:pt x="223139" y="670560"/>
                  </a:lnTo>
                  <a:lnTo>
                    <a:pt x="204242" y="661670"/>
                  </a:lnTo>
                  <a:lnTo>
                    <a:pt x="186048" y="651510"/>
                  </a:lnTo>
                  <a:lnTo>
                    <a:pt x="168578" y="640080"/>
                  </a:lnTo>
                  <a:lnTo>
                    <a:pt x="151853" y="627380"/>
                  </a:lnTo>
                  <a:close/>
                </a:path>
                <a:path w="712469" h="722629">
                  <a:moveTo>
                    <a:pt x="409504" y="513080"/>
                  </a:moveTo>
                  <a:lnTo>
                    <a:pt x="397586" y="513080"/>
                  </a:lnTo>
                  <a:lnTo>
                    <a:pt x="389730" y="518160"/>
                  </a:lnTo>
                  <a:lnTo>
                    <a:pt x="381606" y="524510"/>
                  </a:lnTo>
                  <a:lnTo>
                    <a:pt x="373229" y="529590"/>
                  </a:lnTo>
                  <a:lnTo>
                    <a:pt x="364617" y="535940"/>
                  </a:lnTo>
                  <a:lnTo>
                    <a:pt x="421690" y="539750"/>
                  </a:lnTo>
                  <a:lnTo>
                    <a:pt x="440016" y="543560"/>
                  </a:lnTo>
                  <a:lnTo>
                    <a:pt x="423094" y="608330"/>
                  </a:lnTo>
                  <a:lnTo>
                    <a:pt x="402469" y="656590"/>
                  </a:lnTo>
                  <a:lnTo>
                    <a:pt x="379662" y="687070"/>
                  </a:lnTo>
                  <a:lnTo>
                    <a:pt x="356196" y="698500"/>
                  </a:lnTo>
                  <a:lnTo>
                    <a:pt x="483285" y="698500"/>
                  </a:lnTo>
                  <a:lnTo>
                    <a:pt x="504854" y="688340"/>
                  </a:lnTo>
                  <a:lnTo>
                    <a:pt x="412318" y="688340"/>
                  </a:lnTo>
                  <a:lnTo>
                    <a:pt x="428412" y="661670"/>
                  </a:lnTo>
                  <a:lnTo>
                    <a:pt x="442437" y="628650"/>
                  </a:lnTo>
                  <a:lnTo>
                    <a:pt x="454360" y="590550"/>
                  </a:lnTo>
                  <a:lnTo>
                    <a:pt x="464146" y="548640"/>
                  </a:lnTo>
                  <a:lnTo>
                    <a:pt x="541344" y="548640"/>
                  </a:lnTo>
                  <a:lnTo>
                    <a:pt x="528862" y="543560"/>
                  </a:lnTo>
                  <a:lnTo>
                    <a:pt x="509431" y="535940"/>
                  </a:lnTo>
                  <a:lnTo>
                    <a:pt x="489339" y="529590"/>
                  </a:lnTo>
                  <a:lnTo>
                    <a:pt x="468630" y="524510"/>
                  </a:lnTo>
                  <a:lnTo>
                    <a:pt x="469593" y="518160"/>
                  </a:lnTo>
                  <a:lnTo>
                    <a:pt x="444500" y="518160"/>
                  </a:lnTo>
                  <a:lnTo>
                    <a:pt x="421305" y="515620"/>
                  </a:lnTo>
                  <a:lnTo>
                    <a:pt x="409504" y="513080"/>
                  </a:lnTo>
                  <a:close/>
                </a:path>
                <a:path w="712469" h="722629">
                  <a:moveTo>
                    <a:pt x="281686" y="582930"/>
                  </a:moveTo>
                  <a:lnTo>
                    <a:pt x="274205" y="586740"/>
                  </a:lnTo>
                  <a:lnTo>
                    <a:pt x="266547" y="589280"/>
                  </a:lnTo>
                  <a:lnTo>
                    <a:pt x="258698" y="593090"/>
                  </a:lnTo>
                  <a:lnTo>
                    <a:pt x="267351" y="621030"/>
                  </a:lnTo>
                  <a:lnTo>
                    <a:pt x="277134" y="646430"/>
                  </a:lnTo>
                  <a:lnTo>
                    <a:pt x="288043" y="669290"/>
                  </a:lnTo>
                  <a:lnTo>
                    <a:pt x="300075" y="688340"/>
                  </a:lnTo>
                  <a:lnTo>
                    <a:pt x="333944" y="688340"/>
                  </a:lnTo>
                  <a:lnTo>
                    <a:pt x="316403" y="668020"/>
                  </a:lnTo>
                  <a:lnTo>
                    <a:pt x="297937" y="631190"/>
                  </a:lnTo>
                  <a:lnTo>
                    <a:pt x="281686" y="582930"/>
                  </a:lnTo>
                  <a:close/>
                </a:path>
                <a:path w="712469" h="722629">
                  <a:moveTo>
                    <a:pt x="541344" y="548640"/>
                  </a:moveTo>
                  <a:lnTo>
                    <a:pt x="464146" y="548640"/>
                  </a:lnTo>
                  <a:lnTo>
                    <a:pt x="501454" y="558800"/>
                  </a:lnTo>
                  <a:lnTo>
                    <a:pt x="519216" y="566420"/>
                  </a:lnTo>
                  <a:lnTo>
                    <a:pt x="510766" y="612140"/>
                  </a:lnTo>
                  <a:lnTo>
                    <a:pt x="481212" y="645160"/>
                  </a:lnTo>
                  <a:lnTo>
                    <a:pt x="448215" y="670560"/>
                  </a:lnTo>
                  <a:lnTo>
                    <a:pt x="412318" y="688340"/>
                  </a:lnTo>
                  <a:lnTo>
                    <a:pt x="504854" y="688340"/>
                  </a:lnTo>
                  <a:lnTo>
                    <a:pt x="526423" y="678180"/>
                  </a:lnTo>
                  <a:lnTo>
                    <a:pt x="538363" y="670560"/>
                  </a:lnTo>
                  <a:lnTo>
                    <a:pt x="489254" y="670560"/>
                  </a:lnTo>
                  <a:lnTo>
                    <a:pt x="508525" y="651510"/>
                  </a:lnTo>
                  <a:lnTo>
                    <a:pt x="526521" y="631190"/>
                  </a:lnTo>
                  <a:lnTo>
                    <a:pt x="543124" y="608330"/>
                  </a:lnTo>
                  <a:lnTo>
                    <a:pt x="558215" y="584200"/>
                  </a:lnTo>
                  <a:lnTo>
                    <a:pt x="605574" y="584200"/>
                  </a:lnTo>
                  <a:lnTo>
                    <a:pt x="596932" y="579120"/>
                  </a:lnTo>
                  <a:lnTo>
                    <a:pt x="588067" y="572770"/>
                  </a:lnTo>
                  <a:lnTo>
                    <a:pt x="578935" y="567690"/>
                  </a:lnTo>
                  <a:lnTo>
                    <a:pt x="569493" y="562610"/>
                  </a:lnTo>
                  <a:lnTo>
                    <a:pt x="574068" y="551180"/>
                  </a:lnTo>
                  <a:lnTo>
                    <a:pt x="547585" y="551180"/>
                  </a:lnTo>
                  <a:lnTo>
                    <a:pt x="541344" y="548640"/>
                  </a:lnTo>
                  <a:close/>
                </a:path>
                <a:path w="712469" h="722629">
                  <a:moveTo>
                    <a:pt x="202742" y="613410"/>
                  </a:moveTo>
                  <a:lnTo>
                    <a:pt x="196433" y="615950"/>
                  </a:lnTo>
                  <a:lnTo>
                    <a:pt x="190219" y="617220"/>
                  </a:lnTo>
                  <a:lnTo>
                    <a:pt x="184106" y="619760"/>
                  </a:lnTo>
                  <a:lnTo>
                    <a:pt x="211133" y="659130"/>
                  </a:lnTo>
                  <a:lnTo>
                    <a:pt x="223139" y="670560"/>
                  </a:lnTo>
                  <a:lnTo>
                    <a:pt x="265466" y="670560"/>
                  </a:lnTo>
                  <a:lnTo>
                    <a:pt x="247946" y="659130"/>
                  </a:lnTo>
                  <a:lnTo>
                    <a:pt x="224371" y="638810"/>
                  </a:lnTo>
                  <a:lnTo>
                    <a:pt x="202742" y="613410"/>
                  </a:lnTo>
                  <a:close/>
                </a:path>
                <a:path w="712469" h="722629">
                  <a:moveTo>
                    <a:pt x="635695" y="138430"/>
                  </a:moveTo>
                  <a:lnTo>
                    <a:pt x="605561" y="138430"/>
                  </a:lnTo>
                  <a:lnTo>
                    <a:pt x="632963" y="173990"/>
                  </a:lnTo>
                  <a:lnTo>
                    <a:pt x="655458" y="213360"/>
                  </a:lnTo>
                  <a:lnTo>
                    <a:pt x="672592" y="256540"/>
                  </a:lnTo>
                  <a:lnTo>
                    <a:pt x="683908" y="302260"/>
                  </a:lnTo>
                  <a:lnTo>
                    <a:pt x="688949" y="349250"/>
                  </a:lnTo>
                  <a:lnTo>
                    <a:pt x="576199" y="349250"/>
                  </a:lnTo>
                  <a:lnTo>
                    <a:pt x="563143" y="374650"/>
                  </a:lnTo>
                  <a:lnTo>
                    <a:pt x="688949" y="374650"/>
                  </a:lnTo>
                  <a:lnTo>
                    <a:pt x="683909" y="421640"/>
                  </a:lnTo>
                  <a:lnTo>
                    <a:pt x="672596" y="467360"/>
                  </a:lnTo>
                  <a:lnTo>
                    <a:pt x="655467" y="509270"/>
                  </a:lnTo>
                  <a:lnTo>
                    <a:pt x="632974" y="548640"/>
                  </a:lnTo>
                  <a:lnTo>
                    <a:pt x="605574" y="584200"/>
                  </a:lnTo>
                  <a:lnTo>
                    <a:pt x="558215" y="584200"/>
                  </a:lnTo>
                  <a:lnTo>
                    <a:pt x="566145" y="588010"/>
                  </a:lnTo>
                  <a:lnTo>
                    <a:pt x="573841" y="593090"/>
                  </a:lnTo>
                  <a:lnTo>
                    <a:pt x="581334" y="598170"/>
                  </a:lnTo>
                  <a:lnTo>
                    <a:pt x="588657" y="603250"/>
                  </a:lnTo>
                  <a:lnTo>
                    <a:pt x="566275" y="622300"/>
                  </a:lnTo>
                  <a:lnTo>
                    <a:pt x="542156" y="641350"/>
                  </a:lnTo>
                  <a:lnTo>
                    <a:pt x="516437" y="656590"/>
                  </a:lnTo>
                  <a:lnTo>
                    <a:pt x="489254" y="670560"/>
                  </a:lnTo>
                  <a:lnTo>
                    <a:pt x="538363" y="670560"/>
                  </a:lnTo>
                  <a:lnTo>
                    <a:pt x="602220" y="622300"/>
                  </a:lnTo>
                  <a:lnTo>
                    <a:pt x="633952" y="586740"/>
                  </a:lnTo>
                  <a:lnTo>
                    <a:pt x="660954" y="548640"/>
                  </a:lnTo>
                  <a:lnTo>
                    <a:pt x="682763" y="505460"/>
                  </a:lnTo>
                  <a:lnTo>
                    <a:pt x="698915" y="459740"/>
                  </a:lnTo>
                  <a:lnTo>
                    <a:pt x="708946" y="411480"/>
                  </a:lnTo>
                  <a:lnTo>
                    <a:pt x="712393" y="361950"/>
                  </a:lnTo>
                  <a:lnTo>
                    <a:pt x="708947" y="311150"/>
                  </a:lnTo>
                  <a:lnTo>
                    <a:pt x="698915" y="262890"/>
                  </a:lnTo>
                  <a:lnTo>
                    <a:pt x="682763" y="217170"/>
                  </a:lnTo>
                  <a:lnTo>
                    <a:pt x="660955" y="175260"/>
                  </a:lnTo>
                  <a:lnTo>
                    <a:pt x="635695" y="138430"/>
                  </a:lnTo>
                  <a:close/>
                </a:path>
                <a:path w="712469" h="722629">
                  <a:moveTo>
                    <a:pt x="612343" y="374650"/>
                  </a:moveTo>
                  <a:lnTo>
                    <a:pt x="587692" y="374650"/>
                  </a:lnTo>
                  <a:lnTo>
                    <a:pt x="584092" y="422910"/>
                  </a:lnTo>
                  <a:lnTo>
                    <a:pt x="575987" y="468630"/>
                  </a:lnTo>
                  <a:lnTo>
                    <a:pt x="563709" y="511810"/>
                  </a:lnTo>
                  <a:lnTo>
                    <a:pt x="547585" y="551180"/>
                  </a:lnTo>
                  <a:lnTo>
                    <a:pt x="574068" y="551180"/>
                  </a:lnTo>
                  <a:lnTo>
                    <a:pt x="586777" y="519430"/>
                  </a:lnTo>
                  <a:lnTo>
                    <a:pt x="599914" y="473710"/>
                  </a:lnTo>
                  <a:lnTo>
                    <a:pt x="608553" y="425450"/>
                  </a:lnTo>
                  <a:lnTo>
                    <a:pt x="612343" y="374650"/>
                  </a:lnTo>
                  <a:close/>
                </a:path>
                <a:path w="712469" h="722629">
                  <a:moveTo>
                    <a:pt x="478332" y="440690"/>
                  </a:moveTo>
                  <a:lnTo>
                    <a:pt x="472288" y="447040"/>
                  </a:lnTo>
                  <a:lnTo>
                    <a:pt x="465748" y="453390"/>
                  </a:lnTo>
                  <a:lnTo>
                    <a:pt x="458724" y="459740"/>
                  </a:lnTo>
                  <a:lnTo>
                    <a:pt x="451231" y="467360"/>
                  </a:lnTo>
                  <a:lnTo>
                    <a:pt x="448179" y="494030"/>
                  </a:lnTo>
                  <a:lnTo>
                    <a:pt x="446430" y="506730"/>
                  </a:lnTo>
                  <a:lnTo>
                    <a:pt x="444500" y="518160"/>
                  </a:lnTo>
                  <a:lnTo>
                    <a:pt x="469593" y="518160"/>
                  </a:lnTo>
                  <a:lnTo>
                    <a:pt x="471712" y="504190"/>
                  </a:lnTo>
                  <a:lnTo>
                    <a:pt x="474343" y="482600"/>
                  </a:lnTo>
                  <a:lnTo>
                    <a:pt x="476543" y="462280"/>
                  </a:lnTo>
                  <a:lnTo>
                    <a:pt x="478332" y="440690"/>
                  </a:lnTo>
                  <a:close/>
                </a:path>
                <a:path w="712469" h="722629">
                  <a:moveTo>
                    <a:pt x="380796" y="1270"/>
                  </a:moveTo>
                  <a:lnTo>
                    <a:pt x="331590" y="1270"/>
                  </a:lnTo>
                  <a:lnTo>
                    <a:pt x="323519" y="3810"/>
                  </a:lnTo>
                  <a:lnTo>
                    <a:pt x="275099" y="11430"/>
                  </a:lnTo>
                  <a:lnTo>
                    <a:pt x="229090" y="25400"/>
                  </a:lnTo>
                  <a:lnTo>
                    <a:pt x="185955" y="45720"/>
                  </a:lnTo>
                  <a:lnTo>
                    <a:pt x="146158" y="71120"/>
                  </a:lnTo>
                  <a:lnTo>
                    <a:pt x="110163" y="101600"/>
                  </a:lnTo>
                  <a:lnTo>
                    <a:pt x="78434" y="135890"/>
                  </a:lnTo>
                  <a:lnTo>
                    <a:pt x="51434" y="175260"/>
                  </a:lnTo>
                  <a:lnTo>
                    <a:pt x="29627" y="217170"/>
                  </a:lnTo>
                  <a:lnTo>
                    <a:pt x="13476" y="262890"/>
                  </a:lnTo>
                  <a:lnTo>
                    <a:pt x="3446" y="311150"/>
                  </a:lnTo>
                  <a:lnTo>
                    <a:pt x="0" y="361950"/>
                  </a:lnTo>
                  <a:lnTo>
                    <a:pt x="1534" y="394970"/>
                  </a:lnTo>
                  <a:lnTo>
                    <a:pt x="6037" y="427990"/>
                  </a:lnTo>
                  <a:lnTo>
                    <a:pt x="13357" y="459740"/>
                  </a:lnTo>
                  <a:lnTo>
                    <a:pt x="23342" y="490220"/>
                  </a:lnTo>
                  <a:lnTo>
                    <a:pt x="27952" y="491490"/>
                  </a:lnTo>
                  <a:lnTo>
                    <a:pt x="48895" y="491490"/>
                  </a:lnTo>
                  <a:lnTo>
                    <a:pt x="38810" y="463550"/>
                  </a:lnTo>
                  <a:lnTo>
                    <a:pt x="31111" y="434340"/>
                  </a:lnTo>
                  <a:lnTo>
                    <a:pt x="25942" y="405130"/>
                  </a:lnTo>
                  <a:lnTo>
                    <a:pt x="23444" y="374650"/>
                  </a:lnTo>
                  <a:lnTo>
                    <a:pt x="372719" y="374650"/>
                  </a:lnTo>
                  <a:lnTo>
                    <a:pt x="383317" y="367030"/>
                  </a:lnTo>
                  <a:lnTo>
                    <a:pt x="392958" y="360680"/>
                  </a:lnTo>
                  <a:lnTo>
                    <a:pt x="401678" y="354330"/>
                  </a:lnTo>
                  <a:lnTo>
                    <a:pt x="409511" y="349250"/>
                  </a:lnTo>
                  <a:lnTo>
                    <a:pt x="23444" y="349250"/>
                  </a:lnTo>
                  <a:lnTo>
                    <a:pt x="28480" y="302260"/>
                  </a:lnTo>
                  <a:lnTo>
                    <a:pt x="39795" y="256540"/>
                  </a:lnTo>
                  <a:lnTo>
                    <a:pt x="56928" y="213360"/>
                  </a:lnTo>
                  <a:lnTo>
                    <a:pt x="79422" y="173990"/>
                  </a:lnTo>
                  <a:lnTo>
                    <a:pt x="106819" y="138430"/>
                  </a:lnTo>
                  <a:lnTo>
                    <a:pt x="152195" y="138430"/>
                  </a:lnTo>
                  <a:lnTo>
                    <a:pt x="146248" y="134620"/>
                  </a:lnTo>
                  <a:lnTo>
                    <a:pt x="138553" y="130810"/>
                  </a:lnTo>
                  <a:lnTo>
                    <a:pt x="131064" y="125730"/>
                  </a:lnTo>
                  <a:lnTo>
                    <a:pt x="123748" y="120650"/>
                  </a:lnTo>
                  <a:lnTo>
                    <a:pt x="146124" y="100330"/>
                  </a:lnTo>
                  <a:lnTo>
                    <a:pt x="170238" y="82550"/>
                  </a:lnTo>
                  <a:lnTo>
                    <a:pt x="195956" y="66040"/>
                  </a:lnTo>
                  <a:lnTo>
                    <a:pt x="223139" y="53340"/>
                  </a:lnTo>
                  <a:lnTo>
                    <a:pt x="264178" y="53340"/>
                  </a:lnTo>
                  <a:lnTo>
                    <a:pt x="300075" y="35560"/>
                  </a:lnTo>
                  <a:lnTo>
                    <a:pt x="332728" y="35560"/>
                  </a:lnTo>
                  <a:lnTo>
                    <a:pt x="356196" y="25400"/>
                  </a:lnTo>
                  <a:lnTo>
                    <a:pt x="483292" y="25400"/>
                  </a:lnTo>
                  <a:lnTo>
                    <a:pt x="437281" y="11430"/>
                  </a:lnTo>
                  <a:lnTo>
                    <a:pt x="388861" y="3810"/>
                  </a:lnTo>
                  <a:lnTo>
                    <a:pt x="380796" y="1270"/>
                  </a:lnTo>
                  <a:close/>
                </a:path>
                <a:path w="712469" h="722629">
                  <a:moveTo>
                    <a:pt x="124701" y="374650"/>
                  </a:moveTo>
                  <a:lnTo>
                    <a:pt x="100037" y="374650"/>
                  </a:lnTo>
                  <a:lnTo>
                    <a:pt x="101468" y="401320"/>
                  </a:lnTo>
                  <a:lnTo>
                    <a:pt x="104359" y="429260"/>
                  </a:lnTo>
                  <a:lnTo>
                    <a:pt x="108635" y="454660"/>
                  </a:lnTo>
                  <a:lnTo>
                    <a:pt x="114223" y="480060"/>
                  </a:lnTo>
                  <a:lnTo>
                    <a:pt x="121805" y="478790"/>
                  </a:lnTo>
                  <a:lnTo>
                    <a:pt x="129705" y="476250"/>
                  </a:lnTo>
                  <a:lnTo>
                    <a:pt x="137960" y="473710"/>
                  </a:lnTo>
                  <a:lnTo>
                    <a:pt x="132759" y="450850"/>
                  </a:lnTo>
                  <a:lnTo>
                    <a:pt x="128768" y="425450"/>
                  </a:lnTo>
                  <a:lnTo>
                    <a:pt x="126058" y="400050"/>
                  </a:lnTo>
                  <a:lnTo>
                    <a:pt x="124701" y="374650"/>
                  </a:lnTo>
                  <a:close/>
                </a:path>
                <a:path w="712469" h="722629">
                  <a:moveTo>
                    <a:pt x="255752" y="374650"/>
                  </a:moveTo>
                  <a:lnTo>
                    <a:pt x="231076" y="374650"/>
                  </a:lnTo>
                  <a:lnTo>
                    <a:pt x="231429" y="391160"/>
                  </a:lnTo>
                  <a:lnTo>
                    <a:pt x="232075" y="407670"/>
                  </a:lnTo>
                  <a:lnTo>
                    <a:pt x="232989" y="425450"/>
                  </a:lnTo>
                  <a:lnTo>
                    <a:pt x="234149" y="441960"/>
                  </a:lnTo>
                  <a:lnTo>
                    <a:pt x="246367" y="436880"/>
                  </a:lnTo>
                  <a:lnTo>
                    <a:pt x="258165" y="431800"/>
                  </a:lnTo>
                  <a:lnTo>
                    <a:pt x="257290" y="417830"/>
                  </a:lnTo>
                  <a:lnTo>
                    <a:pt x="256573" y="403860"/>
                  </a:lnTo>
                  <a:lnTo>
                    <a:pt x="256049" y="388620"/>
                  </a:lnTo>
                  <a:lnTo>
                    <a:pt x="255752" y="374650"/>
                  </a:lnTo>
                  <a:close/>
                </a:path>
                <a:path w="712469" h="722629">
                  <a:moveTo>
                    <a:pt x="152195" y="138430"/>
                  </a:moveTo>
                  <a:lnTo>
                    <a:pt x="106819" y="138430"/>
                  </a:lnTo>
                  <a:lnTo>
                    <a:pt x="115459" y="144780"/>
                  </a:lnTo>
                  <a:lnTo>
                    <a:pt x="124320" y="149860"/>
                  </a:lnTo>
                  <a:lnTo>
                    <a:pt x="133448" y="156210"/>
                  </a:lnTo>
                  <a:lnTo>
                    <a:pt x="142887" y="161290"/>
                  </a:lnTo>
                  <a:lnTo>
                    <a:pt x="125610" y="203200"/>
                  </a:lnTo>
                  <a:lnTo>
                    <a:pt x="112475" y="250190"/>
                  </a:lnTo>
                  <a:lnTo>
                    <a:pt x="103834" y="298450"/>
                  </a:lnTo>
                  <a:lnTo>
                    <a:pt x="100037" y="349250"/>
                  </a:lnTo>
                  <a:lnTo>
                    <a:pt x="124701" y="349250"/>
                  </a:lnTo>
                  <a:lnTo>
                    <a:pt x="128299" y="300990"/>
                  </a:lnTo>
                  <a:lnTo>
                    <a:pt x="136398" y="255270"/>
                  </a:lnTo>
                  <a:lnTo>
                    <a:pt x="148668" y="212090"/>
                  </a:lnTo>
                  <a:lnTo>
                    <a:pt x="164782" y="172720"/>
                  </a:lnTo>
                  <a:lnTo>
                    <a:pt x="238763" y="172720"/>
                  </a:lnTo>
                  <a:lnTo>
                    <a:pt x="229293" y="170180"/>
                  </a:lnTo>
                  <a:lnTo>
                    <a:pt x="210921" y="163830"/>
                  </a:lnTo>
                  <a:lnTo>
                    <a:pt x="193159" y="157480"/>
                  </a:lnTo>
                  <a:lnTo>
                    <a:pt x="176047" y="149860"/>
                  </a:lnTo>
                  <a:lnTo>
                    <a:pt x="182867" y="139700"/>
                  </a:lnTo>
                  <a:lnTo>
                    <a:pt x="154178" y="139700"/>
                  </a:lnTo>
                  <a:lnTo>
                    <a:pt x="152195" y="138430"/>
                  </a:lnTo>
                  <a:close/>
                </a:path>
                <a:path w="712469" h="722629">
                  <a:moveTo>
                    <a:pt x="238763" y="172720"/>
                  </a:moveTo>
                  <a:lnTo>
                    <a:pt x="164782" y="172720"/>
                  </a:lnTo>
                  <a:lnTo>
                    <a:pt x="183511" y="180340"/>
                  </a:lnTo>
                  <a:lnTo>
                    <a:pt x="202944" y="187960"/>
                  </a:lnTo>
                  <a:lnTo>
                    <a:pt x="223041" y="194310"/>
                  </a:lnTo>
                  <a:lnTo>
                    <a:pt x="243763" y="199390"/>
                  </a:lnTo>
                  <a:lnTo>
                    <a:pt x="238570" y="236220"/>
                  </a:lnTo>
                  <a:lnTo>
                    <a:pt x="234715" y="273050"/>
                  </a:lnTo>
                  <a:lnTo>
                    <a:pt x="232212" y="311150"/>
                  </a:lnTo>
                  <a:lnTo>
                    <a:pt x="231076" y="349250"/>
                  </a:lnTo>
                  <a:lnTo>
                    <a:pt x="255752" y="349250"/>
                  </a:lnTo>
                  <a:lnTo>
                    <a:pt x="256908" y="309880"/>
                  </a:lnTo>
                  <a:lnTo>
                    <a:pt x="259387" y="273050"/>
                  </a:lnTo>
                  <a:lnTo>
                    <a:pt x="263082" y="237490"/>
                  </a:lnTo>
                  <a:lnTo>
                    <a:pt x="267881" y="204470"/>
                  </a:lnTo>
                  <a:lnTo>
                    <a:pt x="469384" y="204470"/>
                  </a:lnTo>
                  <a:lnTo>
                    <a:pt x="468630" y="199390"/>
                  </a:lnTo>
                  <a:lnTo>
                    <a:pt x="489346" y="194310"/>
                  </a:lnTo>
                  <a:lnTo>
                    <a:pt x="509443" y="187960"/>
                  </a:lnTo>
                  <a:lnTo>
                    <a:pt x="356196" y="187960"/>
                  </a:lnTo>
                  <a:lnTo>
                    <a:pt x="313474" y="185420"/>
                  </a:lnTo>
                  <a:lnTo>
                    <a:pt x="272351" y="180340"/>
                  </a:lnTo>
                  <a:lnTo>
                    <a:pt x="273679" y="175260"/>
                  </a:lnTo>
                  <a:lnTo>
                    <a:pt x="248234" y="175260"/>
                  </a:lnTo>
                  <a:lnTo>
                    <a:pt x="238763" y="172720"/>
                  </a:lnTo>
                  <a:close/>
                </a:path>
                <a:path w="712469" h="722629">
                  <a:moveTo>
                    <a:pt x="607275" y="289560"/>
                  </a:moveTo>
                  <a:lnTo>
                    <a:pt x="586689" y="328930"/>
                  </a:lnTo>
                  <a:lnTo>
                    <a:pt x="587527" y="342900"/>
                  </a:lnTo>
                  <a:lnTo>
                    <a:pt x="587692" y="349250"/>
                  </a:lnTo>
                  <a:lnTo>
                    <a:pt x="612343" y="349250"/>
                  </a:lnTo>
                  <a:lnTo>
                    <a:pt x="611731" y="334010"/>
                  </a:lnTo>
                  <a:lnTo>
                    <a:pt x="610662" y="318770"/>
                  </a:lnTo>
                  <a:lnTo>
                    <a:pt x="609166" y="304800"/>
                  </a:lnTo>
                  <a:lnTo>
                    <a:pt x="607275" y="289560"/>
                  </a:lnTo>
                  <a:close/>
                </a:path>
                <a:path w="712469" h="722629">
                  <a:moveTo>
                    <a:pt x="469384" y="204470"/>
                  </a:moveTo>
                  <a:lnTo>
                    <a:pt x="444500" y="204470"/>
                  </a:lnTo>
                  <a:lnTo>
                    <a:pt x="447134" y="222250"/>
                  </a:lnTo>
                  <a:lnTo>
                    <a:pt x="449472" y="238760"/>
                  </a:lnTo>
                  <a:lnTo>
                    <a:pt x="451504" y="257810"/>
                  </a:lnTo>
                  <a:lnTo>
                    <a:pt x="453224" y="276860"/>
                  </a:lnTo>
                  <a:lnTo>
                    <a:pt x="477329" y="269240"/>
                  </a:lnTo>
                  <a:lnTo>
                    <a:pt x="475611" y="251460"/>
                  </a:lnTo>
                  <a:lnTo>
                    <a:pt x="473594" y="233680"/>
                  </a:lnTo>
                  <a:lnTo>
                    <a:pt x="471269" y="217170"/>
                  </a:lnTo>
                  <a:lnTo>
                    <a:pt x="469384" y="204470"/>
                  </a:lnTo>
                  <a:close/>
                </a:path>
                <a:path w="712469" h="722629">
                  <a:moveTo>
                    <a:pt x="574595" y="172720"/>
                  </a:moveTo>
                  <a:lnTo>
                    <a:pt x="547598" y="172720"/>
                  </a:lnTo>
                  <a:lnTo>
                    <a:pt x="554999" y="189230"/>
                  </a:lnTo>
                  <a:lnTo>
                    <a:pt x="561692" y="207010"/>
                  </a:lnTo>
                  <a:lnTo>
                    <a:pt x="567676" y="224790"/>
                  </a:lnTo>
                  <a:lnTo>
                    <a:pt x="572947" y="243840"/>
                  </a:lnTo>
                  <a:lnTo>
                    <a:pt x="596620" y="237490"/>
                  </a:lnTo>
                  <a:lnTo>
                    <a:pt x="590981" y="217170"/>
                  </a:lnTo>
                  <a:lnTo>
                    <a:pt x="584582" y="198120"/>
                  </a:lnTo>
                  <a:lnTo>
                    <a:pt x="577423" y="179070"/>
                  </a:lnTo>
                  <a:lnTo>
                    <a:pt x="574595" y="172720"/>
                  </a:lnTo>
                  <a:close/>
                </a:path>
                <a:path w="712469" h="722629">
                  <a:moveTo>
                    <a:pt x="444500" y="204470"/>
                  </a:moveTo>
                  <a:lnTo>
                    <a:pt x="267881" y="204470"/>
                  </a:lnTo>
                  <a:lnTo>
                    <a:pt x="289315" y="208280"/>
                  </a:lnTo>
                  <a:lnTo>
                    <a:pt x="311205" y="210820"/>
                  </a:lnTo>
                  <a:lnTo>
                    <a:pt x="333512" y="212090"/>
                  </a:lnTo>
                  <a:lnTo>
                    <a:pt x="378873" y="212090"/>
                  </a:lnTo>
                  <a:lnTo>
                    <a:pt x="401177" y="210820"/>
                  </a:lnTo>
                  <a:lnTo>
                    <a:pt x="423065" y="208280"/>
                  </a:lnTo>
                  <a:lnTo>
                    <a:pt x="444500" y="204470"/>
                  </a:lnTo>
                  <a:close/>
                </a:path>
                <a:path w="712469" h="722629">
                  <a:moveTo>
                    <a:pt x="483292" y="25400"/>
                  </a:moveTo>
                  <a:lnTo>
                    <a:pt x="356196" y="25400"/>
                  </a:lnTo>
                  <a:lnTo>
                    <a:pt x="379663" y="35560"/>
                  </a:lnTo>
                  <a:lnTo>
                    <a:pt x="402470" y="66040"/>
                  </a:lnTo>
                  <a:lnTo>
                    <a:pt x="423099" y="115570"/>
                  </a:lnTo>
                  <a:lnTo>
                    <a:pt x="440029" y="180340"/>
                  </a:lnTo>
                  <a:lnTo>
                    <a:pt x="398918" y="185420"/>
                  </a:lnTo>
                  <a:lnTo>
                    <a:pt x="356196" y="187960"/>
                  </a:lnTo>
                  <a:lnTo>
                    <a:pt x="509443" y="187960"/>
                  </a:lnTo>
                  <a:lnTo>
                    <a:pt x="528875" y="180340"/>
                  </a:lnTo>
                  <a:lnTo>
                    <a:pt x="541357" y="175260"/>
                  </a:lnTo>
                  <a:lnTo>
                    <a:pt x="464159" y="175260"/>
                  </a:lnTo>
                  <a:lnTo>
                    <a:pt x="454366" y="133350"/>
                  </a:lnTo>
                  <a:lnTo>
                    <a:pt x="442439" y="95250"/>
                  </a:lnTo>
                  <a:lnTo>
                    <a:pt x="428412" y="62230"/>
                  </a:lnTo>
                  <a:lnTo>
                    <a:pt x="412318" y="35560"/>
                  </a:lnTo>
                  <a:lnTo>
                    <a:pt x="504860" y="35560"/>
                  </a:lnTo>
                  <a:lnTo>
                    <a:pt x="483292" y="25400"/>
                  </a:lnTo>
                  <a:close/>
                </a:path>
                <a:path w="712469" h="722629">
                  <a:moveTo>
                    <a:pt x="332728" y="35560"/>
                  </a:moveTo>
                  <a:lnTo>
                    <a:pt x="300075" y="35560"/>
                  </a:lnTo>
                  <a:lnTo>
                    <a:pt x="283976" y="62230"/>
                  </a:lnTo>
                  <a:lnTo>
                    <a:pt x="269949" y="95250"/>
                  </a:lnTo>
                  <a:lnTo>
                    <a:pt x="258025" y="133350"/>
                  </a:lnTo>
                  <a:lnTo>
                    <a:pt x="248234" y="175260"/>
                  </a:lnTo>
                  <a:lnTo>
                    <a:pt x="273679" y="175260"/>
                  </a:lnTo>
                  <a:lnTo>
                    <a:pt x="289283" y="115570"/>
                  </a:lnTo>
                  <a:lnTo>
                    <a:pt x="309916" y="66040"/>
                  </a:lnTo>
                  <a:lnTo>
                    <a:pt x="332728" y="35560"/>
                  </a:lnTo>
                  <a:close/>
                </a:path>
                <a:path w="712469" h="722629">
                  <a:moveTo>
                    <a:pt x="504860" y="35560"/>
                  </a:moveTo>
                  <a:lnTo>
                    <a:pt x="412318" y="35560"/>
                  </a:lnTo>
                  <a:lnTo>
                    <a:pt x="448215" y="53340"/>
                  </a:lnTo>
                  <a:lnTo>
                    <a:pt x="481212" y="78740"/>
                  </a:lnTo>
                  <a:lnTo>
                    <a:pt x="510766" y="111760"/>
                  </a:lnTo>
                  <a:lnTo>
                    <a:pt x="536333" y="149860"/>
                  </a:lnTo>
                  <a:lnTo>
                    <a:pt x="519221" y="157480"/>
                  </a:lnTo>
                  <a:lnTo>
                    <a:pt x="501461" y="163830"/>
                  </a:lnTo>
                  <a:lnTo>
                    <a:pt x="483093" y="170180"/>
                  </a:lnTo>
                  <a:lnTo>
                    <a:pt x="464159" y="175260"/>
                  </a:lnTo>
                  <a:lnTo>
                    <a:pt x="541357" y="175260"/>
                  </a:lnTo>
                  <a:lnTo>
                    <a:pt x="547598" y="172720"/>
                  </a:lnTo>
                  <a:lnTo>
                    <a:pt x="574595" y="172720"/>
                  </a:lnTo>
                  <a:lnTo>
                    <a:pt x="569506" y="161290"/>
                  </a:lnTo>
                  <a:lnTo>
                    <a:pt x="578943" y="156210"/>
                  </a:lnTo>
                  <a:lnTo>
                    <a:pt x="588067" y="149860"/>
                  </a:lnTo>
                  <a:lnTo>
                    <a:pt x="596923" y="144780"/>
                  </a:lnTo>
                  <a:lnTo>
                    <a:pt x="603833" y="139700"/>
                  </a:lnTo>
                  <a:lnTo>
                    <a:pt x="558215" y="139700"/>
                  </a:lnTo>
                  <a:lnTo>
                    <a:pt x="543124" y="114300"/>
                  </a:lnTo>
                  <a:lnTo>
                    <a:pt x="526521" y="91440"/>
                  </a:lnTo>
                  <a:lnTo>
                    <a:pt x="508525" y="71120"/>
                  </a:lnTo>
                  <a:lnTo>
                    <a:pt x="489254" y="53340"/>
                  </a:lnTo>
                  <a:lnTo>
                    <a:pt x="538367" y="53340"/>
                  </a:lnTo>
                  <a:lnTo>
                    <a:pt x="526428" y="45720"/>
                  </a:lnTo>
                  <a:lnTo>
                    <a:pt x="504860" y="35560"/>
                  </a:lnTo>
                  <a:close/>
                </a:path>
                <a:path w="712469" h="722629">
                  <a:moveTo>
                    <a:pt x="264178" y="53340"/>
                  </a:moveTo>
                  <a:lnTo>
                    <a:pt x="223139" y="53340"/>
                  </a:lnTo>
                  <a:lnTo>
                    <a:pt x="203860" y="71120"/>
                  </a:lnTo>
                  <a:lnTo>
                    <a:pt x="185862" y="91440"/>
                  </a:lnTo>
                  <a:lnTo>
                    <a:pt x="169262" y="114300"/>
                  </a:lnTo>
                  <a:lnTo>
                    <a:pt x="154178" y="139700"/>
                  </a:lnTo>
                  <a:lnTo>
                    <a:pt x="182867" y="139700"/>
                  </a:lnTo>
                  <a:lnTo>
                    <a:pt x="201622" y="111760"/>
                  </a:lnTo>
                  <a:lnTo>
                    <a:pt x="231179" y="78740"/>
                  </a:lnTo>
                  <a:lnTo>
                    <a:pt x="264178" y="53340"/>
                  </a:lnTo>
                  <a:close/>
                </a:path>
                <a:path w="712469" h="722629">
                  <a:moveTo>
                    <a:pt x="538367" y="53340"/>
                  </a:moveTo>
                  <a:lnTo>
                    <a:pt x="489254" y="53340"/>
                  </a:lnTo>
                  <a:lnTo>
                    <a:pt x="516426" y="66040"/>
                  </a:lnTo>
                  <a:lnTo>
                    <a:pt x="542131" y="82550"/>
                  </a:lnTo>
                  <a:lnTo>
                    <a:pt x="566235" y="100330"/>
                  </a:lnTo>
                  <a:lnTo>
                    <a:pt x="588606" y="120650"/>
                  </a:lnTo>
                  <a:lnTo>
                    <a:pt x="581304" y="125730"/>
                  </a:lnTo>
                  <a:lnTo>
                    <a:pt x="573830" y="130810"/>
                  </a:lnTo>
                  <a:lnTo>
                    <a:pt x="566146" y="134620"/>
                  </a:lnTo>
                  <a:lnTo>
                    <a:pt x="558215" y="139700"/>
                  </a:lnTo>
                  <a:lnTo>
                    <a:pt x="603833" y="139700"/>
                  </a:lnTo>
                  <a:lnTo>
                    <a:pt x="605561" y="138430"/>
                  </a:lnTo>
                  <a:lnTo>
                    <a:pt x="635695" y="138430"/>
                  </a:lnTo>
                  <a:lnTo>
                    <a:pt x="633953" y="135890"/>
                  </a:lnTo>
                  <a:lnTo>
                    <a:pt x="602222" y="101600"/>
                  </a:lnTo>
                  <a:lnTo>
                    <a:pt x="566226" y="71120"/>
                  </a:lnTo>
                  <a:lnTo>
                    <a:pt x="538367" y="53340"/>
                  </a:lnTo>
                  <a:close/>
                </a:path>
                <a:path w="712469" h="722629">
                  <a:moveTo>
                    <a:pt x="364461" y="0"/>
                  </a:moveTo>
                  <a:lnTo>
                    <a:pt x="347926" y="0"/>
                  </a:lnTo>
                  <a:lnTo>
                    <a:pt x="339725" y="1270"/>
                  </a:lnTo>
                  <a:lnTo>
                    <a:pt x="372662" y="1270"/>
                  </a:lnTo>
                  <a:lnTo>
                    <a:pt x="364461" y="0"/>
                  </a:lnTo>
                  <a:close/>
                </a:path>
              </a:pathLst>
            </a:custGeom>
            <a:solidFill>
              <a:srgbClr val="5E39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117318" y="3408957"/>
              <a:ext cx="624205" cy="345440"/>
            </a:xfrm>
            <a:custGeom>
              <a:avLst/>
              <a:gdLst/>
              <a:ahLst/>
              <a:cxnLst/>
              <a:rect l="l" t="t" r="r" b="b"/>
              <a:pathLst>
                <a:path w="624205" h="345439">
                  <a:moveTo>
                    <a:pt x="623982" y="0"/>
                  </a:moveTo>
                  <a:lnTo>
                    <a:pt x="467391" y="42964"/>
                  </a:lnTo>
                  <a:lnTo>
                    <a:pt x="492664" y="73253"/>
                  </a:lnTo>
                  <a:lnTo>
                    <a:pt x="477559" y="87721"/>
                  </a:lnTo>
                  <a:lnTo>
                    <a:pt x="427907" y="124696"/>
                  </a:lnTo>
                  <a:lnTo>
                    <a:pt x="337202" y="174532"/>
                  </a:lnTo>
                  <a:lnTo>
                    <a:pt x="198939" y="227584"/>
                  </a:lnTo>
                  <a:lnTo>
                    <a:pt x="72974" y="265774"/>
                  </a:lnTo>
                  <a:lnTo>
                    <a:pt x="25206" y="273767"/>
                  </a:lnTo>
                  <a:lnTo>
                    <a:pt x="29686" y="284213"/>
                  </a:lnTo>
                  <a:lnTo>
                    <a:pt x="37379" y="300942"/>
                  </a:lnTo>
                  <a:lnTo>
                    <a:pt x="50091" y="319898"/>
                  </a:lnTo>
                  <a:lnTo>
                    <a:pt x="72216" y="336276"/>
                  </a:lnTo>
                  <a:lnTo>
                    <a:pt x="108150" y="345272"/>
                  </a:lnTo>
                  <a:lnTo>
                    <a:pt x="162286" y="342079"/>
                  </a:lnTo>
                  <a:lnTo>
                    <a:pt x="239020" y="321894"/>
                  </a:lnTo>
                  <a:lnTo>
                    <a:pt x="348407" y="283252"/>
                  </a:lnTo>
                  <a:lnTo>
                    <a:pt x="414502" y="249505"/>
                  </a:lnTo>
                  <a:lnTo>
                    <a:pt x="463977" y="201873"/>
                  </a:lnTo>
                  <a:lnTo>
                    <a:pt x="523500" y="121577"/>
                  </a:lnTo>
                  <a:lnTo>
                    <a:pt x="560356" y="121577"/>
                  </a:lnTo>
                  <a:lnTo>
                    <a:pt x="623982" y="0"/>
                  </a:lnTo>
                  <a:close/>
                </a:path>
                <a:path w="624205" h="345439">
                  <a:moveTo>
                    <a:pt x="19310" y="202882"/>
                  </a:moveTo>
                  <a:lnTo>
                    <a:pt x="0" y="255739"/>
                  </a:lnTo>
                  <a:lnTo>
                    <a:pt x="12274" y="275931"/>
                  </a:lnTo>
                  <a:lnTo>
                    <a:pt x="25206" y="273767"/>
                  </a:lnTo>
                  <a:lnTo>
                    <a:pt x="20998" y="263956"/>
                  </a:lnTo>
                  <a:lnTo>
                    <a:pt x="15635" y="244448"/>
                  </a:lnTo>
                  <a:lnTo>
                    <a:pt x="14704" y="224489"/>
                  </a:lnTo>
                  <a:lnTo>
                    <a:pt x="19310" y="202882"/>
                  </a:lnTo>
                  <a:close/>
                </a:path>
                <a:path w="624205" h="345439">
                  <a:moveTo>
                    <a:pt x="560356" y="121577"/>
                  </a:moveTo>
                  <a:lnTo>
                    <a:pt x="523500" y="121577"/>
                  </a:lnTo>
                  <a:lnTo>
                    <a:pt x="547096" y="146913"/>
                  </a:lnTo>
                  <a:lnTo>
                    <a:pt x="560356" y="121577"/>
                  </a:lnTo>
                  <a:close/>
                </a:path>
              </a:pathLst>
            </a:custGeom>
            <a:solidFill>
              <a:srgbClr val="F78D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3184156" y="3760368"/>
            <a:ext cx="1197610" cy="578485"/>
          </a:xfrm>
          <a:custGeom>
            <a:avLst/>
            <a:gdLst/>
            <a:ahLst/>
            <a:cxnLst/>
            <a:rect l="l" t="t" r="r" b="b"/>
            <a:pathLst>
              <a:path w="1197610" h="578485">
                <a:moveTo>
                  <a:pt x="1197190" y="0"/>
                </a:moveTo>
                <a:lnTo>
                  <a:pt x="0" y="0"/>
                </a:lnTo>
                <a:lnTo>
                  <a:pt x="0" y="578091"/>
                </a:lnTo>
                <a:lnTo>
                  <a:pt x="1197190" y="578091"/>
                </a:lnTo>
                <a:lnTo>
                  <a:pt x="1197190" y="0"/>
                </a:lnTo>
                <a:close/>
              </a:path>
            </a:pathLst>
          </a:custGeom>
          <a:solidFill>
            <a:srgbClr val="005E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29137" y="3760368"/>
            <a:ext cx="1197610" cy="578485"/>
          </a:xfrm>
          <a:custGeom>
            <a:avLst/>
            <a:gdLst/>
            <a:ahLst/>
            <a:cxnLst/>
            <a:rect l="l" t="t" r="r" b="b"/>
            <a:pathLst>
              <a:path w="1197610" h="578485">
                <a:moveTo>
                  <a:pt x="1197190" y="0"/>
                </a:moveTo>
                <a:lnTo>
                  <a:pt x="0" y="0"/>
                </a:lnTo>
                <a:lnTo>
                  <a:pt x="0" y="578091"/>
                </a:lnTo>
                <a:lnTo>
                  <a:pt x="1197190" y="578091"/>
                </a:lnTo>
                <a:lnTo>
                  <a:pt x="1197190" y="0"/>
                </a:lnTo>
                <a:close/>
              </a:path>
            </a:pathLst>
          </a:custGeom>
          <a:solidFill>
            <a:srgbClr val="005E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1931041" y="3802128"/>
            <a:ext cx="1197610" cy="462306"/>
          </a:xfrm>
          <a:prstGeom prst="rect">
            <a:avLst/>
          </a:prstGeom>
          <a:solidFill>
            <a:srgbClr val="005E96">
              <a:alpha val="75000"/>
            </a:srgbClr>
          </a:solidFill>
        </p:spPr>
        <p:txBody>
          <a:bodyPr vert="horz" wrap="square" lIns="0" tIns="51435" rIns="0" bIns="0" rtlCol="0">
            <a:spAutoFit/>
          </a:bodyPr>
          <a:lstStyle/>
          <a:p>
            <a:pPr marL="147320" marR="137160" indent="-1270" algn="ctr">
              <a:lnSpc>
                <a:spcPts val="800"/>
              </a:lnSpc>
              <a:spcBef>
                <a:spcPts val="405"/>
              </a:spcBef>
            </a:pPr>
            <a:r>
              <a:rPr lang="uk-UA"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ТРАНСПОРТНО-ЕКСПЕДИТОРСЬКІ ЛОГІСТИЧНІ КОМПАНІЇ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529964" y="3774813"/>
            <a:ext cx="1005840" cy="5537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 algn="ctr">
              <a:lnSpc>
                <a:spcPts val="800"/>
              </a:lnSpc>
              <a:spcBef>
                <a:spcPts val="260"/>
              </a:spcBef>
            </a:pPr>
            <a:r>
              <a:rPr lang="ru-RU"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МОРСЬКІ, ЗАЛІЗНИЧНІ ТА АВТОМОБІЛЬНІ ТРАНСПОРТНІ КОМПАНІЇ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192378" y="3812838"/>
            <a:ext cx="1166232" cy="44371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 indent="-635" algn="ctr">
              <a:lnSpc>
                <a:spcPts val="800"/>
              </a:lnSpc>
              <a:spcBef>
                <a:spcPts val="260"/>
              </a:spcBef>
            </a:pPr>
            <a:r>
              <a:rPr lang="uk-UA"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КІНЦЕВІ</a:t>
            </a:r>
            <a:r>
              <a:rPr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800" b="1" spc="-25" dirty="0" smtClean="0">
                <a:solidFill>
                  <a:srgbClr val="FFFFFF"/>
                </a:solidFill>
                <a:latin typeface="Trebuchet MS"/>
                <a:cs typeface="Trebuchet MS"/>
              </a:rPr>
              <a:t>ВАНТАЖООДЕРЖУВАЧІ</a:t>
            </a:r>
            <a:r>
              <a:rPr sz="800" b="1" spc="-25" dirty="0" smtClean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lang="uk-UA" sz="800" b="1" spc="-25" dirty="0" smtClean="0">
                <a:solidFill>
                  <a:srgbClr val="FFFFFF"/>
                </a:solidFill>
                <a:latin typeface="Trebuchet MS"/>
                <a:cs typeface="Trebuchet MS"/>
              </a:rPr>
              <a:t> ЯКІ ЗНАХОДЯТЬСЯ</a:t>
            </a:r>
            <a:r>
              <a:rPr sz="800" b="1" spc="-6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rebuchet MS"/>
                <a:cs typeface="Trebuchet MS"/>
              </a:rPr>
              <a:t>НА </a:t>
            </a:r>
            <a:r>
              <a:rPr lang="uk-UA" sz="800" b="1" spc="-30" dirty="0" smtClean="0">
                <a:solidFill>
                  <a:srgbClr val="FFFFFF"/>
                </a:solidFill>
                <a:latin typeface="Trebuchet MS"/>
                <a:cs typeface="Trebuchet MS"/>
              </a:rPr>
              <a:t>ТЕРИТОРІЇ ЄС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775237" y="3723475"/>
            <a:ext cx="1125664" cy="614271"/>
          </a:xfrm>
          <a:prstGeom prst="rect">
            <a:avLst/>
          </a:prstGeom>
          <a:noFill/>
        </p:spPr>
        <p:txBody>
          <a:bodyPr vert="horz" wrap="square" lIns="0" tIns="100330" rIns="0" bIns="0" rtlCol="0">
            <a:spAutoFit/>
          </a:bodyPr>
          <a:lstStyle/>
          <a:p>
            <a:pPr marR="130175" algn="ctr">
              <a:lnSpc>
                <a:spcPts val="800"/>
              </a:lnSpc>
            </a:pPr>
            <a:r>
              <a:rPr lang="uk-UA"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ПРЕДСТАВНИКИ СУБ</a:t>
            </a:r>
            <a:r>
              <a:rPr lang="en-US"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’</a:t>
            </a:r>
            <a:r>
              <a:rPr lang="uk-UA"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ЄКТІВ ГОСПОДАРЮВАННЯ, ЯКИХ ЦЕ СТОСУЄТЬСЯ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429137" y="2552243"/>
            <a:ext cx="1197610" cy="545020"/>
          </a:xfrm>
          <a:prstGeom prst="rect">
            <a:avLst/>
          </a:prstGeom>
          <a:solidFill>
            <a:srgbClr val="005E96">
              <a:alpha val="75000"/>
            </a:srgbClr>
          </a:solidFill>
        </p:spPr>
        <p:txBody>
          <a:bodyPr vert="horz" wrap="square" lIns="0" tIns="52069" rIns="0" bIns="0" rtlCol="0">
            <a:spAutoFit/>
          </a:bodyPr>
          <a:lstStyle/>
          <a:p>
            <a:pPr marR="5715" algn="ctr"/>
            <a:r>
              <a:rPr lang="uk-UA"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ПОШТОВІ ОПЕРАТОРИ</a:t>
            </a:r>
            <a:r>
              <a:rPr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lang="uk-UA" sz="8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ЯКІ ЗНАХОДЯТЬСЯ НА ТЕРИТОРІЇ ТА ПОЗА МЕЖАМИ ЄС </a:t>
            </a:r>
            <a:endParaRPr sz="800" spc="-10" dirty="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677509" y="2659228"/>
            <a:ext cx="1197610" cy="312906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R="20320" algn="ctr"/>
            <a:r>
              <a:rPr lang="uk-UA" sz="9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СЛУЖБИ ЕКСПРЕС-ДОСТАВКИ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304648" y="1808798"/>
            <a:ext cx="202183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</a:pP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               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Усі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суб'єкти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господарювання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що</a:t>
            </a:r>
            <a:endParaRPr lang="ru-RU" sz="900" spc="-65" dirty="0">
              <a:solidFill>
                <a:srgbClr val="4D4D4F"/>
              </a:solidFill>
              <a:latin typeface="Trebuchet MS"/>
              <a:cs typeface="Trebuchet MS"/>
            </a:endParaRPr>
          </a:p>
          <a:p>
            <a:pPr marR="5080">
              <a:lnSpc>
                <a:spcPct val="100000"/>
              </a:lnSpc>
            </a:pP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     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займаються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обробкою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відправ</a:t>
            </a:r>
            <a:r>
              <a:rPr lang="uk-UA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ленням</a:t>
            </a:r>
            <a:r>
              <a:rPr lang="uk-UA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і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</a:p>
          <a:p>
            <a:pPr marR="5080">
              <a:lnSpc>
                <a:spcPct val="100000"/>
              </a:lnSpc>
            </a:pPr>
            <a:r>
              <a:rPr lang="ru-RU" sz="900" spc="-65" dirty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транспортуванням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вантажів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</a:p>
          <a:p>
            <a:pPr marR="5080">
              <a:lnSpc>
                <a:spcPct val="100000"/>
              </a:lnSpc>
            </a:pPr>
            <a:r>
              <a:rPr lang="ru-RU" sz="900" spc="-65" dirty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експрес-відправлень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та </a:t>
            </a:r>
            <a:r>
              <a:rPr lang="ru-RU" sz="900" spc="-6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поштових</a:t>
            </a:r>
            <a:r>
              <a:rPr lang="ru-RU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076048" y="2357439"/>
            <a:ext cx="22326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900" spc="-80" dirty="0" smtClean="0">
                <a:solidFill>
                  <a:srgbClr val="4D4D4F"/>
                </a:solidFill>
                <a:latin typeface="Trebuchet MS"/>
                <a:cs typeface="Trebuchet MS"/>
              </a:rPr>
              <a:t>відправлень. Дані суб'єкти господарювання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834761" y="2494598"/>
            <a:ext cx="250126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7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будуть</a:t>
            </a:r>
            <a:r>
              <a:rPr lang="ru-RU" sz="900" spc="-7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900" spc="-7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зобов'язані</a:t>
            </a:r>
            <a:r>
              <a:rPr lang="ru-RU" sz="900" spc="-75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900" spc="-7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подавати</a:t>
            </a:r>
            <a:r>
              <a:rPr lang="ru-RU" sz="900" spc="-75" dirty="0" smtClean="0">
                <a:solidFill>
                  <a:srgbClr val="4D4D4F"/>
                </a:solidFill>
                <a:latin typeface="Trebuchet MS"/>
                <a:cs typeface="Trebuchet MS"/>
              </a:rPr>
              <a:t> в ICS2 </a:t>
            </a:r>
            <a:r>
              <a:rPr lang="ru-RU" sz="900" spc="-7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дані</a:t>
            </a:r>
            <a:r>
              <a:rPr lang="ru-RU" sz="900" spc="-75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900" spc="-75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необхідні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606161" y="2631758"/>
            <a:ext cx="19799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900" spc="-65" dirty="0" smtClean="0">
                <a:solidFill>
                  <a:srgbClr val="4D4D4F"/>
                </a:solidFill>
                <a:latin typeface="Trebuchet MS"/>
                <a:cs typeface="Trebuchet MS"/>
              </a:rPr>
              <a:t>для забезпечення безпеки перевезень.</a:t>
            </a:r>
            <a:endParaRPr sz="900" dirty="0">
              <a:latin typeface="Trebuchet MS"/>
              <a:cs typeface="Trebuchet MS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711436" y="3241300"/>
            <a:ext cx="1155065" cy="464820"/>
            <a:chOff x="711436" y="3241300"/>
            <a:chExt cx="1155065" cy="464820"/>
          </a:xfrm>
        </p:grpSpPr>
        <p:sp>
          <p:nvSpPr>
            <p:cNvPr id="71" name="object 71"/>
            <p:cNvSpPr/>
            <p:nvPr/>
          </p:nvSpPr>
          <p:spPr>
            <a:xfrm>
              <a:off x="711436" y="3568113"/>
              <a:ext cx="939800" cy="81915"/>
            </a:xfrm>
            <a:custGeom>
              <a:avLst/>
              <a:gdLst/>
              <a:ahLst/>
              <a:cxnLst/>
              <a:rect l="l" t="t" r="r" b="b"/>
              <a:pathLst>
                <a:path w="939800" h="81914">
                  <a:moveTo>
                    <a:pt x="888695" y="0"/>
                  </a:moveTo>
                  <a:lnTo>
                    <a:pt x="0" y="0"/>
                  </a:lnTo>
                  <a:lnTo>
                    <a:pt x="10650" y="31687"/>
                  </a:lnTo>
                  <a:lnTo>
                    <a:pt x="38114" y="57664"/>
                  </a:lnTo>
                  <a:lnTo>
                    <a:pt x="75657" y="75230"/>
                  </a:lnTo>
                  <a:lnTo>
                    <a:pt x="116547" y="81686"/>
                  </a:lnTo>
                  <a:lnTo>
                    <a:pt x="813295" y="81686"/>
                  </a:lnTo>
                  <a:lnTo>
                    <a:pt x="859080" y="77924"/>
                  </a:lnTo>
                  <a:lnTo>
                    <a:pt x="894130" y="69646"/>
                  </a:lnTo>
                  <a:lnTo>
                    <a:pt x="916551" y="61369"/>
                  </a:lnTo>
                  <a:lnTo>
                    <a:pt x="939444" y="50457"/>
                  </a:lnTo>
                  <a:lnTo>
                    <a:pt x="888695" y="0"/>
                  </a:lnTo>
                  <a:close/>
                </a:path>
              </a:pathLst>
            </a:custGeom>
            <a:solidFill>
              <a:srgbClr val="F582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00128" y="3546891"/>
              <a:ext cx="201291" cy="71678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204746" y="3575541"/>
              <a:ext cx="259715" cy="74295"/>
            </a:xfrm>
            <a:custGeom>
              <a:avLst/>
              <a:gdLst/>
              <a:ahLst/>
              <a:cxnLst/>
              <a:rect l="l" t="t" r="r" b="b"/>
              <a:pathLst>
                <a:path w="259715" h="74295">
                  <a:moveTo>
                    <a:pt x="184835" y="0"/>
                  </a:moveTo>
                  <a:lnTo>
                    <a:pt x="0" y="20015"/>
                  </a:lnTo>
                  <a:lnTo>
                    <a:pt x="0" y="74256"/>
                  </a:lnTo>
                  <a:lnTo>
                    <a:pt x="259372" y="74091"/>
                  </a:lnTo>
                  <a:lnTo>
                    <a:pt x="184835" y="0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11437" y="3452368"/>
              <a:ext cx="1134745" cy="116205"/>
            </a:xfrm>
            <a:custGeom>
              <a:avLst/>
              <a:gdLst/>
              <a:ahLst/>
              <a:cxnLst/>
              <a:rect l="l" t="t" r="r" b="b"/>
              <a:pathLst>
                <a:path w="1134745" h="116204">
                  <a:moveTo>
                    <a:pt x="1124686" y="0"/>
                  </a:moveTo>
                  <a:lnTo>
                    <a:pt x="1118666" y="0"/>
                  </a:lnTo>
                  <a:lnTo>
                    <a:pt x="157543" y="0"/>
                  </a:lnTo>
                  <a:lnTo>
                    <a:pt x="157543" y="190"/>
                  </a:lnTo>
                  <a:lnTo>
                    <a:pt x="155994" y="190"/>
                  </a:lnTo>
                  <a:lnTo>
                    <a:pt x="129890" y="2836"/>
                  </a:lnTo>
                  <a:lnTo>
                    <a:pt x="104949" y="10137"/>
                  </a:lnTo>
                  <a:lnTo>
                    <a:pt x="81613" y="21139"/>
                  </a:lnTo>
                  <a:lnTo>
                    <a:pt x="60325" y="34886"/>
                  </a:lnTo>
                  <a:lnTo>
                    <a:pt x="119405" y="34886"/>
                  </a:lnTo>
                  <a:lnTo>
                    <a:pt x="124587" y="40043"/>
                  </a:lnTo>
                  <a:lnTo>
                    <a:pt x="124587" y="52730"/>
                  </a:lnTo>
                  <a:lnTo>
                    <a:pt x="119405" y="57861"/>
                  </a:lnTo>
                  <a:lnTo>
                    <a:pt x="33883" y="57861"/>
                  </a:lnTo>
                  <a:lnTo>
                    <a:pt x="19716" y="74067"/>
                  </a:lnTo>
                  <a:lnTo>
                    <a:pt x="9055" y="89728"/>
                  </a:lnTo>
                  <a:lnTo>
                    <a:pt x="2336" y="103927"/>
                  </a:lnTo>
                  <a:lnTo>
                    <a:pt x="0" y="115747"/>
                  </a:lnTo>
                  <a:lnTo>
                    <a:pt x="888695" y="115747"/>
                  </a:lnTo>
                  <a:lnTo>
                    <a:pt x="850747" y="78041"/>
                  </a:lnTo>
                  <a:lnTo>
                    <a:pt x="1073404" y="78041"/>
                  </a:lnTo>
                  <a:lnTo>
                    <a:pt x="1089990" y="94526"/>
                  </a:lnTo>
                  <a:lnTo>
                    <a:pt x="1123746" y="78447"/>
                  </a:lnTo>
                  <a:lnTo>
                    <a:pt x="1131125" y="74168"/>
                  </a:lnTo>
                  <a:lnTo>
                    <a:pt x="1134148" y="72161"/>
                  </a:lnTo>
                  <a:lnTo>
                    <a:pt x="1134148" y="1790"/>
                  </a:lnTo>
                  <a:lnTo>
                    <a:pt x="1129804" y="685"/>
                  </a:lnTo>
                  <a:lnTo>
                    <a:pt x="1124686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45327" y="3487260"/>
              <a:ext cx="90805" cy="23495"/>
            </a:xfrm>
            <a:custGeom>
              <a:avLst/>
              <a:gdLst/>
              <a:ahLst/>
              <a:cxnLst/>
              <a:rect l="l" t="t" r="r" b="b"/>
              <a:pathLst>
                <a:path w="90805" h="23495">
                  <a:moveTo>
                    <a:pt x="85509" y="0"/>
                  </a:moveTo>
                  <a:lnTo>
                    <a:pt x="26441" y="0"/>
                  </a:lnTo>
                  <a:lnTo>
                    <a:pt x="19270" y="5502"/>
                  </a:lnTo>
                  <a:lnTo>
                    <a:pt x="12458" y="11196"/>
                  </a:lnTo>
                  <a:lnTo>
                    <a:pt x="6028" y="17036"/>
                  </a:lnTo>
                  <a:lnTo>
                    <a:pt x="0" y="22974"/>
                  </a:lnTo>
                  <a:lnTo>
                    <a:pt x="85509" y="22974"/>
                  </a:lnTo>
                  <a:lnTo>
                    <a:pt x="90690" y="17843"/>
                  </a:lnTo>
                  <a:lnTo>
                    <a:pt x="90690" y="11493"/>
                  </a:lnTo>
                  <a:lnTo>
                    <a:pt x="90690" y="5143"/>
                  </a:lnTo>
                  <a:lnTo>
                    <a:pt x="85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845591" y="3454151"/>
              <a:ext cx="20955" cy="70485"/>
            </a:xfrm>
            <a:custGeom>
              <a:avLst/>
              <a:gdLst/>
              <a:ahLst/>
              <a:cxnLst/>
              <a:rect l="l" t="t" r="r" b="b"/>
              <a:pathLst>
                <a:path w="20955" h="70485">
                  <a:moveTo>
                    <a:pt x="0" y="0"/>
                  </a:moveTo>
                  <a:lnTo>
                    <a:pt x="0" y="70383"/>
                  </a:lnTo>
                  <a:lnTo>
                    <a:pt x="10978" y="61942"/>
                  </a:lnTo>
                  <a:lnTo>
                    <a:pt x="17114" y="54795"/>
                  </a:lnTo>
                  <a:lnTo>
                    <a:pt x="19814" y="48746"/>
                  </a:lnTo>
                  <a:lnTo>
                    <a:pt x="20485" y="43599"/>
                  </a:lnTo>
                  <a:lnTo>
                    <a:pt x="20577" y="23735"/>
                  </a:lnTo>
                  <a:lnTo>
                    <a:pt x="20485" y="17792"/>
                  </a:lnTo>
                  <a:lnTo>
                    <a:pt x="19279" y="13265"/>
                  </a:lnTo>
                  <a:lnTo>
                    <a:pt x="15667" y="8277"/>
                  </a:lnTo>
                  <a:lnTo>
                    <a:pt x="9342" y="35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97633" y="3241300"/>
              <a:ext cx="258839" cy="211074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1204751" y="3649808"/>
              <a:ext cx="42545" cy="28575"/>
            </a:xfrm>
            <a:custGeom>
              <a:avLst/>
              <a:gdLst/>
              <a:ahLst/>
              <a:cxnLst/>
              <a:rect l="l" t="t" r="r" b="b"/>
              <a:pathLst>
                <a:path w="42544" h="28575">
                  <a:moveTo>
                    <a:pt x="42100" y="0"/>
                  </a:moveTo>
                  <a:lnTo>
                    <a:pt x="0" y="0"/>
                  </a:lnTo>
                  <a:lnTo>
                    <a:pt x="0" y="28511"/>
                  </a:lnTo>
                  <a:lnTo>
                    <a:pt x="39145" y="10613"/>
                  </a:lnTo>
                  <a:lnTo>
                    <a:pt x="42100" y="0"/>
                  </a:lnTo>
                  <a:close/>
                </a:path>
              </a:pathLst>
            </a:custGeom>
            <a:solidFill>
              <a:srgbClr val="5E39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204748" y="3621280"/>
              <a:ext cx="42545" cy="28575"/>
            </a:xfrm>
            <a:custGeom>
              <a:avLst/>
              <a:gdLst/>
              <a:ahLst/>
              <a:cxnLst/>
              <a:rect l="l" t="t" r="r" b="b"/>
              <a:pathLst>
                <a:path w="42544" h="28575">
                  <a:moveTo>
                    <a:pt x="0" y="0"/>
                  </a:moveTo>
                  <a:lnTo>
                    <a:pt x="0" y="28524"/>
                  </a:lnTo>
                  <a:lnTo>
                    <a:pt x="42100" y="28524"/>
                  </a:lnTo>
                  <a:lnTo>
                    <a:pt x="5130" y="6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2E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102216" y="3557498"/>
              <a:ext cx="293370" cy="92710"/>
            </a:xfrm>
            <a:custGeom>
              <a:avLst/>
              <a:gdLst/>
              <a:ahLst/>
              <a:cxnLst/>
              <a:rect l="l" t="t" r="r" b="b"/>
              <a:pathLst>
                <a:path w="293369" h="92710">
                  <a:moveTo>
                    <a:pt x="255015" y="0"/>
                  </a:moveTo>
                  <a:lnTo>
                    <a:pt x="38290" y="0"/>
                  </a:lnTo>
                  <a:lnTo>
                    <a:pt x="23634" y="2892"/>
                  </a:lnTo>
                  <a:lnTo>
                    <a:pt x="11604" y="10796"/>
                  </a:lnTo>
                  <a:lnTo>
                    <a:pt x="3361" y="22551"/>
                  </a:lnTo>
                  <a:lnTo>
                    <a:pt x="63" y="36995"/>
                  </a:lnTo>
                  <a:lnTo>
                    <a:pt x="0" y="92303"/>
                  </a:lnTo>
                  <a:lnTo>
                    <a:pt x="102539" y="92303"/>
                  </a:lnTo>
                  <a:lnTo>
                    <a:pt x="102539" y="38061"/>
                  </a:lnTo>
                  <a:lnTo>
                    <a:pt x="293306" y="38061"/>
                  </a:lnTo>
                  <a:lnTo>
                    <a:pt x="290297" y="23252"/>
                  </a:lnTo>
                  <a:lnTo>
                    <a:pt x="282090" y="11153"/>
                  </a:lnTo>
                  <a:lnTo>
                    <a:pt x="269919" y="2993"/>
                  </a:lnTo>
                  <a:lnTo>
                    <a:pt x="255015" y="0"/>
                  </a:lnTo>
                  <a:close/>
                </a:path>
              </a:pathLst>
            </a:custGeom>
            <a:solidFill>
              <a:srgbClr val="005E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6181" y="3594492"/>
              <a:ext cx="128574" cy="11148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79818" y="3287937"/>
              <a:ext cx="122181" cy="137591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862338" y="3487257"/>
              <a:ext cx="39370" cy="62230"/>
            </a:xfrm>
            <a:custGeom>
              <a:avLst/>
              <a:gdLst/>
              <a:ahLst/>
              <a:cxnLst/>
              <a:rect l="l" t="t" r="r" b="b"/>
              <a:pathLst>
                <a:path w="39369" h="62229">
                  <a:moveTo>
                    <a:pt x="34582" y="0"/>
                  </a:moveTo>
                  <a:lnTo>
                    <a:pt x="4368" y="0"/>
                  </a:lnTo>
                  <a:lnTo>
                    <a:pt x="0" y="4343"/>
                  </a:lnTo>
                  <a:lnTo>
                    <a:pt x="0" y="57556"/>
                  </a:lnTo>
                  <a:lnTo>
                    <a:pt x="4368" y="61887"/>
                  </a:lnTo>
                  <a:lnTo>
                    <a:pt x="34582" y="61887"/>
                  </a:lnTo>
                  <a:lnTo>
                    <a:pt x="38950" y="57556"/>
                  </a:lnTo>
                  <a:lnTo>
                    <a:pt x="38950" y="52197"/>
                  </a:lnTo>
                  <a:lnTo>
                    <a:pt x="38950" y="4343"/>
                  </a:lnTo>
                  <a:lnTo>
                    <a:pt x="345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562193" y="3452368"/>
              <a:ext cx="277495" cy="116205"/>
            </a:xfrm>
            <a:custGeom>
              <a:avLst/>
              <a:gdLst/>
              <a:ahLst/>
              <a:cxnLst/>
              <a:rect l="l" t="t" r="r" b="b"/>
              <a:pathLst>
                <a:path w="277494" h="116204">
                  <a:moveTo>
                    <a:pt x="201091" y="0"/>
                  </a:moveTo>
                  <a:lnTo>
                    <a:pt x="35445" y="0"/>
                  </a:lnTo>
                  <a:lnTo>
                    <a:pt x="113944" y="78041"/>
                  </a:lnTo>
                  <a:lnTo>
                    <a:pt x="0" y="78041"/>
                  </a:lnTo>
                  <a:lnTo>
                    <a:pt x="37934" y="115747"/>
                  </a:lnTo>
                  <a:lnTo>
                    <a:pt x="194678" y="115747"/>
                  </a:lnTo>
                  <a:lnTo>
                    <a:pt x="239229" y="94526"/>
                  </a:lnTo>
                  <a:lnTo>
                    <a:pt x="277444" y="75895"/>
                  </a:lnTo>
                  <a:lnTo>
                    <a:pt x="201091" y="0"/>
                  </a:lnTo>
                  <a:close/>
                </a:path>
              </a:pathLst>
            </a:custGeom>
            <a:solidFill>
              <a:srgbClr val="5E39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562195" y="3492340"/>
              <a:ext cx="222885" cy="38100"/>
            </a:xfrm>
            <a:custGeom>
              <a:avLst/>
              <a:gdLst/>
              <a:ahLst/>
              <a:cxnLst/>
              <a:rect l="l" t="t" r="r" b="b"/>
              <a:pathLst>
                <a:path w="222885" h="38100">
                  <a:moveTo>
                    <a:pt x="184340" y="0"/>
                  </a:moveTo>
                  <a:lnTo>
                    <a:pt x="38290" y="0"/>
                  </a:lnTo>
                  <a:lnTo>
                    <a:pt x="23381" y="2991"/>
                  </a:lnTo>
                  <a:lnTo>
                    <a:pt x="11210" y="11150"/>
                  </a:lnTo>
                  <a:lnTo>
                    <a:pt x="3007" y="23252"/>
                  </a:lnTo>
                  <a:lnTo>
                    <a:pt x="0" y="38074"/>
                  </a:lnTo>
                  <a:lnTo>
                    <a:pt x="222643" y="38074"/>
                  </a:lnTo>
                  <a:lnTo>
                    <a:pt x="219634" y="23252"/>
                  </a:lnTo>
                  <a:lnTo>
                    <a:pt x="211426" y="11150"/>
                  </a:lnTo>
                  <a:lnTo>
                    <a:pt x="199251" y="2991"/>
                  </a:lnTo>
                  <a:lnTo>
                    <a:pt x="184340" y="0"/>
                  </a:lnTo>
                  <a:close/>
                </a:path>
              </a:pathLst>
            </a:custGeom>
            <a:solidFill>
              <a:srgbClr val="F792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/>
          <p:nvPr/>
        </p:nvSpPr>
        <p:spPr>
          <a:xfrm>
            <a:off x="3360000" y="10411041"/>
            <a:ext cx="840105" cy="281305"/>
          </a:xfrm>
          <a:custGeom>
            <a:avLst/>
            <a:gdLst/>
            <a:ahLst/>
            <a:cxnLst/>
            <a:rect l="l" t="t" r="r" b="b"/>
            <a:pathLst>
              <a:path w="840104" h="281304">
                <a:moveTo>
                  <a:pt x="840003" y="0"/>
                </a:moveTo>
                <a:lnTo>
                  <a:pt x="0" y="0"/>
                </a:lnTo>
                <a:lnTo>
                  <a:pt x="0" y="280962"/>
                </a:lnTo>
                <a:lnTo>
                  <a:pt x="840003" y="280962"/>
                </a:lnTo>
                <a:lnTo>
                  <a:pt x="840003" y="0"/>
                </a:lnTo>
                <a:close/>
              </a:path>
            </a:pathLst>
          </a:custGeom>
          <a:solidFill>
            <a:srgbClr val="0C4D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3283866" y="4337835"/>
            <a:ext cx="3364229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0" marR="2371725" indent="-83185">
              <a:lnSpc>
                <a:spcPct val="100000"/>
              </a:lnSpc>
              <a:spcBef>
                <a:spcPts val="100"/>
              </a:spcBef>
            </a:pPr>
            <a:r>
              <a:rPr sz="700" spc="-60" dirty="0">
                <a:solidFill>
                  <a:srgbClr val="3E6CA0"/>
                </a:solidFill>
                <a:latin typeface="Trebuchet MS"/>
                <a:cs typeface="Trebuchet MS"/>
              </a:rPr>
              <a:t>(</a:t>
            </a:r>
            <a:r>
              <a:rPr sz="700" spc="-40" dirty="0" err="1">
                <a:solidFill>
                  <a:srgbClr val="3E6CA0"/>
                </a:solidFill>
                <a:latin typeface="Trebuchet MS"/>
                <a:cs typeface="Trebuchet MS"/>
              </a:rPr>
              <a:t>для</a:t>
            </a:r>
            <a:r>
              <a:rPr sz="700" spc="-40" dirty="0">
                <a:solidFill>
                  <a:srgbClr val="3E6CA0"/>
                </a:solidFill>
                <a:latin typeface="Trebuchet MS"/>
                <a:cs typeface="Trebuchet MS"/>
              </a:rPr>
              <a:t> </a:t>
            </a:r>
            <a:r>
              <a:rPr sz="700" spc="-40" dirty="0" err="1" smtClean="0">
                <a:solidFill>
                  <a:srgbClr val="3E6CA0"/>
                </a:solidFill>
                <a:latin typeface="Trebuchet MS"/>
                <a:cs typeface="Trebuchet MS"/>
              </a:rPr>
              <a:t>товар</a:t>
            </a:r>
            <a:r>
              <a:rPr lang="uk-UA" sz="700" spc="-40" dirty="0" smtClean="0">
                <a:solidFill>
                  <a:srgbClr val="3E6CA0"/>
                </a:solidFill>
                <a:latin typeface="Trebuchet MS"/>
                <a:cs typeface="Trebuchet MS"/>
              </a:rPr>
              <a:t>і</a:t>
            </a:r>
            <a:r>
              <a:rPr sz="700" spc="-40" dirty="0" smtClean="0">
                <a:solidFill>
                  <a:srgbClr val="3E6CA0"/>
                </a:solidFill>
                <a:latin typeface="Trebuchet MS"/>
                <a:cs typeface="Trebuchet MS"/>
              </a:rPr>
              <a:t>в</a:t>
            </a:r>
            <a:r>
              <a:rPr sz="700" spc="-40" dirty="0">
                <a:solidFill>
                  <a:srgbClr val="3E6CA0"/>
                </a:solidFill>
                <a:latin typeface="Trebuchet MS"/>
                <a:cs typeface="Trebuchet MS"/>
              </a:rPr>
              <a:t>, </a:t>
            </a:r>
            <a:r>
              <a:rPr lang="uk-UA" sz="700" spc="-40" dirty="0" smtClean="0">
                <a:solidFill>
                  <a:srgbClr val="3E6CA0"/>
                </a:solidFill>
                <a:latin typeface="Trebuchet MS"/>
                <a:cs typeface="Trebuchet MS"/>
              </a:rPr>
              <a:t>перевезених</a:t>
            </a:r>
            <a:r>
              <a:rPr sz="700" spc="-40" dirty="0" smtClean="0">
                <a:solidFill>
                  <a:srgbClr val="3E6CA0"/>
                </a:solidFill>
                <a:latin typeface="Trebuchet MS"/>
                <a:cs typeface="Trebuchet MS"/>
              </a:rPr>
              <a:t> </a:t>
            </a:r>
            <a:r>
              <a:rPr sz="700" spc="-40" dirty="0" err="1" smtClean="0">
                <a:solidFill>
                  <a:srgbClr val="3E6CA0"/>
                </a:solidFill>
                <a:latin typeface="Trebuchet MS"/>
                <a:cs typeface="Trebuchet MS"/>
              </a:rPr>
              <a:t>морс</a:t>
            </a:r>
            <a:r>
              <a:rPr lang="uk-UA" sz="700" spc="-40" dirty="0" smtClean="0">
                <a:solidFill>
                  <a:srgbClr val="3E6CA0"/>
                </a:solidFill>
                <a:latin typeface="Trebuchet MS"/>
                <a:cs typeface="Trebuchet MS"/>
              </a:rPr>
              <a:t>ь</a:t>
            </a:r>
            <a:r>
              <a:rPr sz="700" spc="-40" dirty="0" err="1" smtClean="0">
                <a:solidFill>
                  <a:srgbClr val="3E6CA0"/>
                </a:solidFill>
                <a:latin typeface="Trebuchet MS"/>
                <a:cs typeface="Trebuchet MS"/>
              </a:rPr>
              <a:t>ким</a:t>
            </a:r>
            <a:r>
              <a:rPr sz="700" spc="-40" dirty="0" smtClean="0">
                <a:solidFill>
                  <a:srgbClr val="3E6CA0"/>
                </a:solidFill>
                <a:latin typeface="Trebuchet MS"/>
                <a:cs typeface="Trebuchet MS"/>
              </a:rPr>
              <a:t> </a:t>
            </a:r>
            <a:r>
              <a:rPr sz="700" spc="-40" dirty="0">
                <a:solidFill>
                  <a:srgbClr val="3E6CA0"/>
                </a:solidFill>
                <a:latin typeface="Trebuchet MS"/>
                <a:cs typeface="Trebuchet MS"/>
              </a:rPr>
              <a:t>транспортом</a:t>
            </a:r>
            <a:r>
              <a:rPr sz="700" spc="-10" dirty="0">
                <a:solidFill>
                  <a:srgbClr val="3E6CA0"/>
                </a:solidFill>
                <a:latin typeface="Trebuchet MS"/>
                <a:cs typeface="Trebuchet MS"/>
              </a:rPr>
              <a:t>)</a:t>
            </a:r>
            <a:endParaRPr sz="700" dirty="0">
              <a:latin typeface="Trebuchet MS"/>
              <a:cs typeface="Trebuchet MS"/>
            </a:endParaRPr>
          </a:p>
          <a:p>
            <a:pPr marL="673100" marR="5080">
              <a:lnSpc>
                <a:spcPct val="100000"/>
              </a:lnSpc>
              <a:spcBef>
                <a:spcPts val="315"/>
              </a:spcBef>
            </a:pPr>
            <a:r>
              <a:rPr lang="uk-UA" sz="1600" b="1" dirty="0" smtClean="0">
                <a:solidFill>
                  <a:srgbClr val="471F87"/>
                </a:solidFill>
                <a:latin typeface="Trebuchet MS"/>
                <a:cs typeface="Trebuchet MS"/>
              </a:rPr>
              <a:t>ЯКЩО</a:t>
            </a:r>
            <a:r>
              <a:rPr sz="1600" b="1" spc="-80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dirty="0" smtClean="0">
                <a:solidFill>
                  <a:srgbClr val="471F87"/>
                </a:solidFill>
                <a:latin typeface="Trebuchet MS"/>
                <a:cs typeface="Trebuchet MS"/>
              </a:rPr>
              <a:t>КОМПАН</a:t>
            </a:r>
            <a:r>
              <a:rPr lang="uk-UA" sz="1600" b="1" dirty="0" smtClean="0">
                <a:solidFill>
                  <a:srgbClr val="471F87"/>
                </a:solidFill>
                <a:latin typeface="Trebuchet MS"/>
                <a:cs typeface="Trebuchet MS"/>
              </a:rPr>
              <a:t>І</a:t>
            </a:r>
            <a:r>
              <a:rPr sz="1600" b="1" dirty="0" smtClean="0">
                <a:solidFill>
                  <a:srgbClr val="471F87"/>
                </a:solidFill>
                <a:latin typeface="Trebuchet MS"/>
                <a:cs typeface="Trebuchet MS"/>
              </a:rPr>
              <a:t>Я</a:t>
            </a:r>
            <a:r>
              <a:rPr sz="1600" b="1" spc="-65" dirty="0" smtClean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471F87"/>
                </a:solidFill>
                <a:latin typeface="Trebuchet MS"/>
                <a:cs typeface="Trebuchet MS"/>
              </a:rPr>
              <a:t>НЕ</a:t>
            </a:r>
            <a:r>
              <a:rPr sz="1600" b="1" spc="-65" dirty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sz="1600" b="1" spc="-40" dirty="0" smtClean="0">
                <a:solidFill>
                  <a:srgbClr val="471F87"/>
                </a:solidFill>
                <a:latin typeface="Trebuchet MS"/>
                <a:cs typeface="Trebuchet MS"/>
              </a:rPr>
              <a:t>БУДЕ </a:t>
            </a:r>
            <a:r>
              <a:rPr sz="1600" b="1" spc="-30" dirty="0">
                <a:solidFill>
                  <a:srgbClr val="471F87"/>
                </a:solidFill>
                <a:latin typeface="Trebuchet MS"/>
                <a:cs typeface="Trebuchet MS"/>
              </a:rPr>
              <a:t>ГОТОВА</a:t>
            </a:r>
            <a:r>
              <a:rPr sz="1600" b="1" spc="-70" dirty="0">
                <a:solidFill>
                  <a:srgbClr val="471F87"/>
                </a:solidFill>
                <a:latin typeface="Trebuchet MS"/>
                <a:cs typeface="Trebuchet MS"/>
              </a:rPr>
              <a:t> </a:t>
            </a:r>
            <a:r>
              <a:rPr lang="uk-UA" sz="1600" b="1" spc="-10" dirty="0" smtClean="0">
                <a:solidFill>
                  <a:srgbClr val="471F87"/>
                </a:solidFill>
                <a:latin typeface="Trebuchet MS"/>
                <a:cs typeface="Trebuchet MS"/>
              </a:rPr>
              <a:t>ВЧАСНО</a:t>
            </a:r>
            <a:endParaRPr sz="1600" dirty="0">
              <a:latin typeface="Trebuchet MS"/>
              <a:cs typeface="Trebuchet MS"/>
            </a:endParaRPr>
          </a:p>
        </p:txBody>
      </p:sp>
      <p:pic>
        <p:nvPicPr>
          <p:cNvPr id="89" name="object 8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9412" y="5183175"/>
            <a:ext cx="85725" cy="85725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9412" y="5795607"/>
            <a:ext cx="85725" cy="85725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9412" y="6097917"/>
            <a:ext cx="85725" cy="85725"/>
          </a:xfrm>
          <a:prstGeom prst="rect">
            <a:avLst/>
          </a:prstGeom>
        </p:spPr>
      </p:pic>
      <p:sp>
        <p:nvSpPr>
          <p:cNvPr id="92" name="object 92"/>
          <p:cNvSpPr txBox="1"/>
          <p:nvPr/>
        </p:nvSpPr>
        <p:spPr>
          <a:xfrm>
            <a:off x="6246152" y="8254925"/>
            <a:ext cx="57721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lang="uk-UA"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ПУСКИ</a:t>
            </a:r>
            <a:r>
              <a:rPr sz="5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20" dirty="0">
                <a:solidFill>
                  <a:srgbClr val="FFFFFF"/>
                </a:solidFill>
                <a:latin typeface="Trebuchet MS"/>
                <a:cs typeface="Trebuchet MS"/>
              </a:rPr>
              <a:t>1,</a:t>
            </a:r>
            <a:r>
              <a:rPr sz="5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dirty="0">
                <a:solidFill>
                  <a:srgbClr val="FFFFFF"/>
                </a:solidFill>
                <a:latin typeface="Trebuchet MS"/>
                <a:cs typeface="Trebuchet MS"/>
              </a:rPr>
              <a:t>2 </a:t>
            </a:r>
            <a:r>
              <a:rPr lang="uk-UA" sz="500" b="1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5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500" dirty="0">
              <a:latin typeface="Trebuchet MS"/>
              <a:cs typeface="Trebuchet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245898" y="8445171"/>
            <a:ext cx="57721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lang="uk-UA"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ПУСКИ</a:t>
            </a:r>
            <a:r>
              <a:rPr sz="5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20" dirty="0">
                <a:solidFill>
                  <a:srgbClr val="FFFFFF"/>
                </a:solidFill>
                <a:latin typeface="Trebuchet MS"/>
                <a:cs typeface="Trebuchet MS"/>
              </a:rPr>
              <a:t>1,</a:t>
            </a:r>
            <a:r>
              <a:rPr sz="5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dirty="0">
                <a:solidFill>
                  <a:srgbClr val="FFFFFF"/>
                </a:solidFill>
                <a:latin typeface="Trebuchet MS"/>
                <a:cs typeface="Trebuchet MS"/>
              </a:rPr>
              <a:t>2 </a:t>
            </a:r>
            <a:r>
              <a:rPr lang="uk-UA"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5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500" dirty="0">
              <a:latin typeface="Trebuchet MS"/>
              <a:cs typeface="Trebuchet MS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6245898" y="8636179"/>
            <a:ext cx="57721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lang="uk-UA"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ПУСКИ</a:t>
            </a:r>
            <a:r>
              <a:rPr sz="5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20" dirty="0">
                <a:solidFill>
                  <a:srgbClr val="FFFFFF"/>
                </a:solidFill>
                <a:latin typeface="Trebuchet MS"/>
                <a:cs typeface="Trebuchet MS"/>
              </a:rPr>
              <a:t>1,</a:t>
            </a:r>
            <a:r>
              <a:rPr sz="5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dirty="0">
                <a:solidFill>
                  <a:srgbClr val="FFFFFF"/>
                </a:solidFill>
                <a:latin typeface="Trebuchet MS"/>
                <a:cs typeface="Trebuchet MS"/>
              </a:rPr>
              <a:t>2 </a:t>
            </a:r>
            <a:r>
              <a:rPr lang="uk-UA"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5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500" dirty="0">
              <a:latin typeface="Trebuchet MS"/>
              <a:cs typeface="Trebuchet MS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251993" y="8823059"/>
            <a:ext cx="5041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lang="uk-UA"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ПУСКИ </a:t>
            </a:r>
            <a:r>
              <a:rPr sz="500" b="1" dirty="0">
                <a:solidFill>
                  <a:srgbClr val="FFFFFF"/>
                </a:solidFill>
                <a:latin typeface="Trebuchet MS"/>
                <a:cs typeface="Trebuchet MS"/>
              </a:rPr>
              <a:t>2 </a:t>
            </a:r>
            <a:r>
              <a:rPr lang="uk-UA"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500" b="1" spc="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500" dirty="0">
              <a:latin typeface="Trebuchet MS"/>
              <a:cs typeface="Trebuchet M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254534" y="9001938"/>
            <a:ext cx="3397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lang="uk-UA"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ПУСК</a:t>
            </a:r>
            <a:r>
              <a:rPr sz="500" b="1" spc="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500" dirty="0">
              <a:latin typeface="Trebuchet MS"/>
              <a:cs typeface="Trebuchet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6254534" y="9204885"/>
            <a:ext cx="3397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lang="uk-UA" sz="500" b="1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ПУСК</a:t>
            </a:r>
            <a:r>
              <a:rPr sz="500" b="1" spc="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500" dirty="0">
              <a:latin typeface="Trebuchet MS"/>
              <a:cs typeface="Trebuchet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254534" y="9493556"/>
            <a:ext cx="3397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lang="uk-UA"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500" b="1" dirty="0" smtClean="0">
                <a:solidFill>
                  <a:srgbClr val="FFFFFF"/>
                </a:solidFill>
                <a:latin typeface="Trebuchet MS"/>
                <a:cs typeface="Trebuchet MS"/>
              </a:rPr>
              <a:t>ПУСК</a:t>
            </a:r>
            <a:r>
              <a:rPr sz="500" b="1" spc="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500" dirty="0">
              <a:latin typeface="Trebuchet MS"/>
              <a:cs typeface="Trebuchet MS"/>
            </a:endParaRPr>
          </a:p>
        </p:txBody>
      </p:sp>
      <p:sp>
        <p:nvSpPr>
          <p:cNvPr id="99" name="object 58"/>
          <p:cNvSpPr/>
          <p:nvPr/>
        </p:nvSpPr>
        <p:spPr>
          <a:xfrm>
            <a:off x="665683" y="3759350"/>
            <a:ext cx="1197610" cy="578485"/>
          </a:xfrm>
          <a:custGeom>
            <a:avLst/>
            <a:gdLst/>
            <a:ahLst/>
            <a:cxnLst/>
            <a:rect l="l" t="t" r="r" b="b"/>
            <a:pathLst>
              <a:path w="1197610" h="578485">
                <a:moveTo>
                  <a:pt x="1197190" y="0"/>
                </a:moveTo>
                <a:lnTo>
                  <a:pt x="0" y="0"/>
                </a:lnTo>
                <a:lnTo>
                  <a:pt x="0" y="578091"/>
                </a:lnTo>
                <a:lnTo>
                  <a:pt x="1197190" y="578091"/>
                </a:lnTo>
                <a:lnTo>
                  <a:pt x="1197190" y="0"/>
                </a:lnTo>
                <a:close/>
              </a:path>
            </a:pathLst>
          </a:custGeom>
          <a:solidFill>
            <a:srgbClr val="005E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681504" y="3943534"/>
            <a:ext cx="1131578" cy="169918"/>
          </a:xfrm>
          <a:prstGeom prst="rect">
            <a:avLst/>
          </a:prstGeom>
          <a:solidFill>
            <a:srgbClr val="005E96">
              <a:alpha val="75000"/>
            </a:srgbClr>
          </a:solidFill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uk-UA" sz="8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АВІАПЕРЕВІЗНИКИ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842953" y="9404158"/>
            <a:ext cx="2196888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5080" algn="r">
              <a:lnSpc>
                <a:spcPts val="800"/>
              </a:lnSpc>
            </a:pP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Компанії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які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отримують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товари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 в ЄС </a:t>
            </a:r>
          </a:p>
          <a:p>
            <a:pPr marR="5080" algn="r">
              <a:lnSpc>
                <a:spcPts val="800"/>
              </a:lnSpc>
            </a:pP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(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наприклад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вантажоодержувачі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імпортери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)</a:t>
            </a:r>
            <a:endParaRPr lang="ru-RU" sz="800" spc="-50" dirty="0">
              <a:latin typeface="Trebuchet MS"/>
              <a:cs typeface="Trebuchet MS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254554" y="9127803"/>
            <a:ext cx="1768387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Морські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, 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залізничні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 та 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автомобільні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транспортні</a:t>
            </a:r>
            <a:r>
              <a:rPr lang="ru-RU" sz="800" spc="-50" dirty="0" smtClean="0">
                <a:solidFill>
                  <a:srgbClr val="4D4D4F"/>
                </a:solidFill>
                <a:latin typeface="Trebuchet MS"/>
                <a:cs typeface="Trebuchet MS"/>
              </a:rPr>
              <a:t> </a:t>
            </a:r>
            <a:r>
              <a:rPr lang="ru-RU" sz="800" spc="-50" dirty="0" err="1" smtClean="0">
                <a:solidFill>
                  <a:srgbClr val="4D4D4F"/>
                </a:solidFill>
                <a:latin typeface="Trebuchet MS"/>
                <a:cs typeface="Trebuchet MS"/>
              </a:rPr>
              <a:t>компанії</a:t>
            </a:r>
            <a:endParaRPr lang="ru-RU" sz="800" spc="-50" dirty="0" smtClean="0">
              <a:solidFill>
                <a:srgbClr val="4D4D4F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D9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549</Words>
  <Application>Microsoft Office PowerPoint</Application>
  <PresentationFormat>Произвольный</PresentationFormat>
  <Paragraphs>93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 MT</vt:lpstr>
      <vt:lpstr>Calibri</vt:lpstr>
      <vt:lpstr>Trebuchet MS</vt:lpstr>
      <vt:lpstr>Office Theme</vt:lpstr>
      <vt:lpstr>Готові до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Готові до</dc:title>
  <dc:creator>transit4</dc:creator>
  <cp:lastModifiedBy>Valeriy</cp:lastModifiedBy>
  <cp:revision>26</cp:revision>
  <dcterms:created xsi:type="dcterms:W3CDTF">2024-06-04T06:19:48Z</dcterms:created>
  <dcterms:modified xsi:type="dcterms:W3CDTF">2024-06-20T10:17:38Z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2020-03-03T00:00:00Z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2024-06-04T00:00:00Z</vt:filetime>
  </property>
  <property fmtid="{D5CDD505-2E9C-101B-9397-08002B2CF9AE}" pid="5" name="Producer">
    <vt:lpwstr>Adobe PDF Library 15.0</vt:lpwstr>
  </property>
</Properties>
</file>